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5"/>
  </p:handoutMasterIdLst>
  <p:sldIdLst>
    <p:sldId id="256" r:id="rId2"/>
    <p:sldId id="260" r:id="rId3"/>
    <p:sldId id="262" r:id="rId4"/>
  </p:sldIdLst>
  <p:sldSz cx="12192000" cy="6858000"/>
  <p:notesSz cx="6858000" cy="9144000"/>
  <p:embeddedFontLst>
    <p:embeddedFont>
      <p:font typeface="Work Sans SemiBold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F3541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 autoAdjust="0"/>
    <p:restoredTop sz="94664"/>
  </p:normalViewPr>
  <p:slideViewPr>
    <p:cSldViewPr snapToGrid="0">
      <p:cViewPr varScale="1">
        <p:scale>
          <a:sx n="112" d="100"/>
          <a:sy n="112" d="100"/>
        </p:scale>
        <p:origin x="600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51" d="100"/>
          <a:sy n="151" d="100"/>
        </p:scale>
        <p:origin x="493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handoutMaster" Target="handoutMasters/handoutMaster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FF5ED42-D2DF-BD1B-AE18-2F151283B4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F725A8-FBFD-57DB-F7D9-0D9C0FDEE4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80CF6-AD0C-4CD2-B03B-274B239C7483}" type="datetimeFigureOut">
              <a:rPr lang="en-FI" smtClean="0"/>
              <a:t>1/14/25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7A5CA7-14A7-4DF9-EFAA-478F6A7457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C8C8C2-3243-7EA7-34A0-6C179AE7F8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6A2CE-BFBD-4509-8C1A-E088525A411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98319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lass tubes in sand&#10;&#10;Description automatically generated with medium confidence">
            <a:extLst>
              <a:ext uri="{FF2B5EF4-FFF2-40B4-BE49-F238E27FC236}">
                <a16:creationId xmlns:a16="http://schemas.microsoft.com/office/drawing/2014/main" id="{8C71358B-806D-4959-3591-7F3F58D006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99AFEE5-9350-FA69-B717-DB7AFAB8C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8696" y="2462785"/>
            <a:ext cx="8528304" cy="1753615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PLACE YOUR PRESENTATION  TITLE HERE WITH CAPS</a:t>
            </a:r>
            <a:endParaRPr lang="en-FI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F62ED05-4B63-DE74-149D-22A6BC1156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58695" y="4334002"/>
            <a:ext cx="2727243" cy="13840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Add some content here. </a:t>
            </a:r>
            <a:endParaRPr lang="en-FI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B62F0B05-E9AF-FE71-5AD5-6EA1108780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69376" y="6096922"/>
            <a:ext cx="263581" cy="271112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DC1965D-C353-6461-85E0-047B986153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73700" y="6152468"/>
            <a:ext cx="6370828" cy="27111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00" kern="1200" cap="none" spc="300" baseline="0">
                <a:solidFill>
                  <a:schemeClr val="bg1"/>
                </a:solidFill>
                <a:latin typeface="Work Sans SemiBold" pitchFamily="2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ADD YOUR NAME/COMPANY NAME HERE WITH CAPS</a:t>
            </a:r>
            <a:endParaRPr lang="en-FI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FB07A71-CB54-3FD1-13F3-53B539093A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0144" y="348343"/>
            <a:ext cx="971550" cy="7143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0FB7AF-5429-AE3D-E0DB-6F53C18A6BBF}"/>
              </a:ext>
            </a:extLst>
          </p:cNvPr>
          <p:cNvSpPr txBox="1"/>
          <p:nvPr userDrawn="1"/>
        </p:nvSpPr>
        <p:spPr>
          <a:xfrm>
            <a:off x="1802701" y="1913085"/>
            <a:ext cx="44287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050" spc="300" dirty="0">
                <a:solidFill>
                  <a:schemeClr val="bg1"/>
                </a:solidFill>
                <a:latin typeface="Work Sans SemiBold" pitchFamily="2" charset="0"/>
              </a:rPr>
              <a:t>GLASS PERFORMANCE </a:t>
            </a:r>
            <a:r>
              <a:rPr lang="en-GB" sz="1000" spc="300" dirty="0">
                <a:solidFill>
                  <a:schemeClr val="bg1"/>
                </a:solidFill>
                <a:latin typeface="Work Sans SemiBold" pitchFamily="2" charset="0"/>
              </a:rPr>
              <a:t>DAYS</a:t>
            </a:r>
            <a:r>
              <a:rPr lang="en-GB" sz="1050" spc="300" dirty="0">
                <a:solidFill>
                  <a:schemeClr val="bg1"/>
                </a:solidFill>
                <a:latin typeface="Work Sans SemiBold" pitchFamily="2" charset="0"/>
              </a:rPr>
              <a:t> 2025</a:t>
            </a:r>
            <a:endParaRPr lang="en-FI" sz="1050" spc="300" dirty="0">
              <a:solidFill>
                <a:schemeClr val="bg1"/>
              </a:solidFill>
              <a:latin typeface="Work Sans SemiBol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A26524-C51C-9191-D759-F60E8EF312B7}"/>
              </a:ext>
            </a:extLst>
          </p:cNvPr>
          <p:cNvSpPr txBox="1"/>
          <p:nvPr userDrawn="1"/>
        </p:nvSpPr>
        <p:spPr>
          <a:xfrm>
            <a:off x="5834743" y="578572"/>
            <a:ext cx="60097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GB" sz="1000" spc="300" dirty="0">
                <a:solidFill>
                  <a:schemeClr val="bg1"/>
                </a:solidFill>
                <a:latin typeface="Work Sans SemiBold" pitchFamily="2" charset="0"/>
              </a:rPr>
              <a:t>10 – 12 JUNE 2025 | NOKIA ARENA - TAMPERE, FINLAND</a:t>
            </a:r>
            <a:endParaRPr lang="en-FI" sz="1000" spc="300" dirty="0">
              <a:solidFill>
                <a:schemeClr val="bg1"/>
              </a:solidFill>
              <a:latin typeface="Work Sans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1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 thruBlk="1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bann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B0B9A3-86C1-0237-E97C-FE8AEAA7F4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40400"/>
            <a:ext cx="121920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4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bann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5255C3-A1E9-EFBF-8682-93CAFE8477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35700"/>
            <a:ext cx="12192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58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banner 02 flo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F352D227-1C92-55C1-A3A0-D361F21266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0809" y="5955081"/>
            <a:ext cx="4371191" cy="90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3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glass&#10;&#10;Description automatically generated">
            <a:extLst>
              <a:ext uri="{FF2B5EF4-FFF2-40B4-BE49-F238E27FC236}">
                <a16:creationId xmlns:a16="http://schemas.microsoft.com/office/drawing/2014/main" id="{B19316BC-FC33-3298-47D8-32E37640AB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AD1EACD-A3D8-9242-0811-1127317A81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43902" y="4297003"/>
            <a:ext cx="3175508" cy="122662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FI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D4DEF3E-767E-D778-FCDC-C1995B9834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2153" y="3764910"/>
            <a:ext cx="2719006" cy="3540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FFFFFF"/>
                </a:solidFill>
                <a:latin typeface="Work Sans SemiBold" pitchFamily="2" charset="0"/>
              </a:defRPr>
            </a:lvl1pPr>
          </a:lstStyle>
          <a:p>
            <a:pPr lvl="0"/>
            <a:r>
              <a:rPr lang="en-GB" dirty="0"/>
              <a:t>Add title here</a:t>
            </a:r>
            <a:endParaRPr lang="en-FI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C9B8FFA-91AA-AA14-7B59-DF84D35AE3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95945" y="809533"/>
            <a:ext cx="2795214" cy="20553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E53793-5086-463C-02D4-BFFFF38BDF27}"/>
              </a:ext>
            </a:extLst>
          </p:cNvPr>
          <p:cNvSpPr txBox="1"/>
          <p:nvPr userDrawn="1"/>
        </p:nvSpPr>
        <p:spPr>
          <a:xfrm>
            <a:off x="2886711" y="6290474"/>
            <a:ext cx="60097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GB" sz="1000" spc="300" dirty="0">
                <a:solidFill>
                  <a:schemeClr val="bg1"/>
                </a:solidFill>
                <a:latin typeface="Work Sans SemiBold" pitchFamily="2" charset="0"/>
              </a:rPr>
              <a:t>10 – 12 JUNE 2025 | NOKIA ARENA - TAMPERE, FINLAND</a:t>
            </a:r>
            <a:endParaRPr lang="en-FI" sz="1000" spc="300" dirty="0">
              <a:solidFill>
                <a:schemeClr val="bg1"/>
              </a:solidFill>
              <a:latin typeface="Work Sans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23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 thruBlk="1" dir="r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banner 01 smal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92A0723-A5B6-253A-F0D0-AEC4E96C88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13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banner 02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21B37A-CC61-6E6C-0D90-08CD65F2A4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35700"/>
            <a:ext cx="12192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77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banner 02 floa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88BE87E9-3071-05FA-AAE7-16E5612F4D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0809" y="5955081"/>
            <a:ext cx="4371191" cy="90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32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890E398-73DE-4A43-8825-0B28D876E3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9168" y="360536"/>
            <a:ext cx="97155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1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23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1" r:id="rId3"/>
    <p:sldLayoutId id="2147483662" r:id="rId4"/>
    <p:sldLayoutId id="2147483660" r:id="rId5"/>
    <p:sldLayoutId id="2147483663" r:id="rId6"/>
    <p:sldLayoutId id="2147483664" r:id="rId7"/>
    <p:sldLayoutId id="2147483665" r:id="rId8"/>
    <p:sldLayoutId id="214748365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FC0E0-B22A-5EBF-C25D-D692143A5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B45FA-AB5C-4944-7AD6-3D20D8A83A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CB8277-0839-6466-B135-7AB42D8DCE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6245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 thruBlk="1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7353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42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GPD - work sans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553</TotalTime>
  <Words>0</Words>
  <Application>Microsoft Macintosh PowerPoint</Application>
  <PresentationFormat>Laajakuva</PresentationFormat>
  <Paragraphs>0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7" baseType="lpstr">
      <vt:lpstr>Work Sans SemiBold</vt:lpstr>
      <vt:lpstr>Aptos</vt:lpstr>
      <vt:lpstr>Arial</vt:lpstr>
      <vt:lpstr>Office Theme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Lassi Mäki-Kala</dc:creator>
  <cp:lastModifiedBy>Sami Stenman</cp:lastModifiedBy>
  <cp:revision>59</cp:revision>
  <dcterms:created xsi:type="dcterms:W3CDTF">2024-03-27T10:44:20Z</dcterms:created>
  <dcterms:modified xsi:type="dcterms:W3CDTF">2025-01-14T09:16:02Z</dcterms:modified>
</cp:coreProperties>
</file>