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1" r:id="rId2"/>
  </p:sldMasterIdLst>
  <p:notesMasterIdLst>
    <p:notesMasterId r:id="rId69"/>
  </p:notesMasterIdLst>
  <p:sldIdLst>
    <p:sldId id="256" r:id="rId3"/>
    <p:sldId id="259" r:id="rId4"/>
    <p:sldId id="346" r:id="rId5"/>
    <p:sldId id="395" r:id="rId6"/>
    <p:sldId id="347" r:id="rId7"/>
    <p:sldId id="336" r:id="rId8"/>
    <p:sldId id="348" r:id="rId9"/>
    <p:sldId id="351" r:id="rId10"/>
    <p:sldId id="349" r:id="rId11"/>
    <p:sldId id="300" r:id="rId12"/>
    <p:sldId id="393" r:id="rId13"/>
    <p:sldId id="352" r:id="rId14"/>
    <p:sldId id="394" r:id="rId15"/>
    <p:sldId id="354" r:id="rId16"/>
    <p:sldId id="396" r:id="rId17"/>
    <p:sldId id="398" r:id="rId18"/>
    <p:sldId id="399" r:id="rId19"/>
    <p:sldId id="358" r:id="rId20"/>
    <p:sldId id="307" r:id="rId21"/>
    <p:sldId id="407" r:id="rId22"/>
    <p:sldId id="331" r:id="rId23"/>
    <p:sldId id="332" r:id="rId24"/>
    <p:sldId id="302" r:id="rId25"/>
    <p:sldId id="360" r:id="rId26"/>
    <p:sldId id="301" r:id="rId27"/>
    <p:sldId id="362" r:id="rId28"/>
    <p:sldId id="403" r:id="rId29"/>
    <p:sldId id="402" r:id="rId30"/>
    <p:sldId id="400" r:id="rId31"/>
    <p:sldId id="401" r:id="rId32"/>
    <p:sldId id="380" r:id="rId33"/>
    <p:sldId id="404" r:id="rId34"/>
    <p:sldId id="406" r:id="rId35"/>
    <p:sldId id="368" r:id="rId36"/>
    <p:sldId id="303" r:id="rId37"/>
    <p:sldId id="369" r:id="rId38"/>
    <p:sldId id="370" r:id="rId39"/>
    <p:sldId id="371" r:id="rId40"/>
    <p:sldId id="372" r:id="rId41"/>
    <p:sldId id="312" r:id="rId42"/>
    <p:sldId id="373" r:id="rId43"/>
    <p:sldId id="376" r:id="rId44"/>
    <p:sldId id="374" r:id="rId45"/>
    <p:sldId id="375" r:id="rId46"/>
    <p:sldId id="310" r:id="rId47"/>
    <p:sldId id="313" r:id="rId48"/>
    <p:sldId id="326" r:id="rId49"/>
    <p:sldId id="324" r:id="rId50"/>
    <p:sldId id="325" r:id="rId51"/>
    <p:sldId id="405" r:id="rId52"/>
    <p:sldId id="390" r:id="rId53"/>
    <p:sldId id="377" r:id="rId54"/>
    <p:sldId id="382" r:id="rId55"/>
    <p:sldId id="383" r:id="rId56"/>
    <p:sldId id="384" r:id="rId57"/>
    <p:sldId id="385" r:id="rId58"/>
    <p:sldId id="386" r:id="rId59"/>
    <p:sldId id="387" r:id="rId60"/>
    <p:sldId id="409" r:id="rId61"/>
    <p:sldId id="285" r:id="rId62"/>
    <p:sldId id="408" r:id="rId63"/>
    <p:sldId id="322" r:id="rId64"/>
    <p:sldId id="328" r:id="rId65"/>
    <p:sldId id="334" r:id="rId66"/>
    <p:sldId id="327" r:id="rId67"/>
    <p:sldId id="343" r:id="rId68"/>
  </p:sldIdLst>
  <p:sldSz cx="9906000" cy="6858000" type="A4"/>
  <p:notesSz cx="6797675" cy="9982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812E176F-56EE-4C8B-814A-19F846914072}">
          <p14:sldIdLst>
            <p14:sldId id="256"/>
            <p14:sldId id="259"/>
          </p14:sldIdLst>
        </p14:section>
        <p14:section name="INTRODUCCION" id="{3A7189CE-45AF-4EB0-BDCF-334DB34FC4C3}">
          <p14:sldIdLst>
            <p14:sldId id="346"/>
            <p14:sldId id="395"/>
            <p14:sldId id="347"/>
            <p14:sldId id="336"/>
            <p14:sldId id="348"/>
            <p14:sldId id="351"/>
            <p14:sldId id="349"/>
            <p14:sldId id="300"/>
            <p14:sldId id="393"/>
            <p14:sldId id="352"/>
            <p14:sldId id="394"/>
            <p14:sldId id="354"/>
            <p14:sldId id="396"/>
            <p14:sldId id="398"/>
            <p14:sldId id="399"/>
            <p14:sldId id="358"/>
            <p14:sldId id="307"/>
            <p14:sldId id="407"/>
          </p14:sldIdLst>
        </p14:section>
        <p14:section name="TRASPARENCIA" id="{958DE487-4EF4-4705-AD69-51D841255723}">
          <p14:sldIdLst>
            <p14:sldId id="331"/>
            <p14:sldId id="332"/>
          </p14:sldIdLst>
        </p14:section>
        <p14:section name="CONCEPTOS ESTRUCTURALES" id="{E7920F4F-EC85-40DB-9CF2-9E55CC3B020A}">
          <p14:sldIdLst>
            <p14:sldId id="302"/>
            <p14:sldId id="360"/>
            <p14:sldId id="301"/>
            <p14:sldId id="362"/>
            <p14:sldId id="403"/>
            <p14:sldId id="402"/>
            <p14:sldId id="400"/>
            <p14:sldId id="401"/>
            <p14:sldId id="380"/>
            <p14:sldId id="404"/>
            <p14:sldId id="406"/>
            <p14:sldId id="368"/>
            <p14:sldId id="303"/>
            <p14:sldId id="369"/>
            <p14:sldId id="370"/>
            <p14:sldId id="371"/>
            <p14:sldId id="372"/>
            <p14:sldId id="312"/>
            <p14:sldId id="373"/>
            <p14:sldId id="376"/>
            <p14:sldId id="374"/>
            <p14:sldId id="375"/>
            <p14:sldId id="310"/>
            <p14:sldId id="313"/>
          </p14:sldIdLst>
        </p14:section>
        <p14:section name="DEFINICIÓN" id="{1BEE75F1-2D35-45E0-B74D-11B61685B01E}">
          <p14:sldIdLst>
            <p14:sldId id="326"/>
            <p14:sldId id="324"/>
            <p14:sldId id="325"/>
            <p14:sldId id="405"/>
            <p14:sldId id="390"/>
            <p14:sldId id="377"/>
            <p14:sldId id="382"/>
            <p14:sldId id="383"/>
            <p14:sldId id="384"/>
            <p14:sldId id="385"/>
            <p14:sldId id="386"/>
            <p14:sldId id="387"/>
          </p14:sldIdLst>
        </p14:section>
        <p14:section name="Sección sin título" id="{E966F0BF-6EC5-4906-BC66-E59146BB6CB2}">
          <p14:sldIdLst>
            <p14:sldId id="409"/>
            <p14:sldId id="285"/>
            <p14:sldId id="408"/>
            <p14:sldId id="322"/>
            <p14:sldId id="328"/>
            <p14:sldId id="334"/>
            <p14:sldId id="327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8B8B"/>
    <a:srgbClr val="FFCDCD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76" autoAdjust="0"/>
    <p:restoredTop sz="96357" autoAdjust="0"/>
  </p:normalViewPr>
  <p:slideViewPr>
    <p:cSldViewPr snapToGrid="0" snapToObjects="1">
      <p:cViewPr>
        <p:scale>
          <a:sx n="125" d="100"/>
          <a:sy n="125" d="100"/>
        </p:scale>
        <p:origin x="2022" y="85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22BE3-0D7F-1946-A009-C176A06368F4}" type="datetimeFigureOut">
              <a:rPr lang="fi-FI" smtClean="0"/>
              <a:t>31.5.2023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6788" y="1247775"/>
            <a:ext cx="486410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803934"/>
            <a:ext cx="5438140" cy="393049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45659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81358"/>
            <a:ext cx="2945659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23833-8FB6-FD4C-9579-5AD1DCB88E1F}" type="slidenum">
              <a:rPr lang="fi-FI" smtClean="0"/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985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intervention in an existing office building aims to blur the limits between interior and exterior space, with a glass pavilion designed with curved geometries that merge with the garden creating a new fluid and hybrid landscape.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access to the building is transformed into a brand new experience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which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interior and exterior melt together.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8281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proposal was 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winning entry in a restricted competition with a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271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proposal was 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winning entry in a restricted competition with a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725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proposal was 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winning entry in a restricted competition with a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1689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proposal was 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winning entry in a restricted competition with a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073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proposal was 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winning entry in a restricted competition with a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429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proposal was 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winning entry in a restricted competition with a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5629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23833-8FB6-FD4C-9579-5AD1DCB88E1F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6844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23833-8FB6-FD4C-9579-5AD1DCB88E1F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9994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23833-8FB6-FD4C-9579-5AD1DCB88E1F}" type="slidenum">
              <a:rPr lang="fi-FI" smtClean="0"/>
              <a:t>50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5534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23833-8FB6-FD4C-9579-5AD1DCB88E1F}" type="slidenum">
              <a:rPr lang="fi-FI" smtClean="0"/>
              <a:t>51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7296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intervention in an existing office building aims to blur the limits between interior and exterior space, with a glass pavilion designed with curved geometries that merge with the garden creating a new fluid and hybrid landscape.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access to the building is transformed into a brand new experience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which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interior and exterior melt together.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139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23833-8FB6-FD4C-9579-5AD1DCB88E1F}" type="slidenum">
              <a:rPr lang="fi-FI" smtClean="0"/>
              <a:t>52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3492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23833-8FB6-FD4C-9579-5AD1DCB88E1F}" type="slidenum">
              <a:rPr lang="fi-FI" smtClean="0"/>
              <a:t>53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411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23833-8FB6-FD4C-9579-5AD1DCB88E1F}" type="slidenum">
              <a:rPr lang="fi-FI" smtClean="0"/>
              <a:t>54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3498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23833-8FB6-FD4C-9579-5AD1DCB88E1F}" type="slidenum">
              <a:rPr lang="fi-FI" smtClean="0"/>
              <a:t>55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8095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23833-8FB6-FD4C-9579-5AD1DCB88E1F}" type="slidenum">
              <a:rPr lang="fi-FI" smtClean="0"/>
              <a:t>56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33344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23833-8FB6-FD4C-9579-5AD1DCB88E1F}" type="slidenum">
              <a:rPr lang="fi-FI" smtClean="0"/>
              <a:t>57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10170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23833-8FB6-FD4C-9579-5AD1DCB88E1F}" type="slidenum">
              <a:rPr lang="fi-FI" smtClean="0"/>
              <a:t>58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2395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23833-8FB6-FD4C-9579-5AD1DCB88E1F}" type="slidenum">
              <a:rPr lang="fi-FI" smtClean="0"/>
              <a:t>59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78846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skylight system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glass beam is composed by a laminated glass of three panes of 12 mm tempered glass, with a stainless steel “T” profile glued in the top in order to support the horizontal glass of the skylight. The horizontal glass of the enclosure is composed by a double glazing. The exterior pane is a 8 mm exterior tempered glass with a solar control coating in face 2, and the interior pane is a laminated glass composed by two panes of 6 mm with 2 PVB. In between the two layers there is a gap with Argon to obtain a better thermal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to avoid the interior condensation.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0653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skylight system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glass beam is composed by a laminated glass of three panes of 12 mm tempered glass, with a stainless steel “T” profile glued in the top in order to support the horizontal glass of the skylight. The horizontal glass of the enclosure is composed by a double glazing. The exterior pane is a 8 mm exterior tempered glass with a solar control coating in face 2, and the interior pane is a laminated glass composed by two panes of 6 mm with 2 PVB. In between the two layers there is a gap with Argon to obtain a better thermal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to avoid the interior condensation.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8494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intervention in an existing office building aims to blur the limits between interior and exterior space, with a glass pavilion designed with curved geometries that merge with the garden creating a new fluid and hybrid landscape.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access to the building is transformed into a brand new experience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which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interior and exterior melt together.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3826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intervention in an existing office building aims to blur the limits between interior and exterior space, with a glass pavilion designed with curved geometries that merge with the garden creating a new fluid and hybrid landscape.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access to the building is transformed into a brand new experience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which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interior and exterior melt together.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677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intervention in an existing office building aims to blur the limits between interior and exterior space, with a glass pavilion designed with curved geometries that merge with the garden creating a new fluid and hybrid landscape.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access to the building is transformed into a brand new experience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which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interior and exterior melt together.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564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proposal was 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winning entry in a restricted competition with a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3093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proposal was 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winning entry in a restricted competition with a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5769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proposal was 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winning entry in a restricted competition with a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2682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proposal was 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winning entry in a restricted competition with a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A005-4612-441F-ACE2-6954355A7F6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431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hyperlink" Target="http://www.gpd.fi/" TargetMode="Externa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violet, magenta, purple&#10;&#10;Description automatically generated">
            <a:extLst>
              <a:ext uri="{FF2B5EF4-FFF2-40B4-BE49-F238E27FC236}">
                <a16:creationId xmlns:a16="http://schemas.microsoft.com/office/drawing/2014/main" id="{1819E044-D542-E2B2-C653-0A65CAC1F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952AFC-9D60-2F6B-54AD-8CBEBD9853D0}"/>
              </a:ext>
            </a:extLst>
          </p:cNvPr>
          <p:cNvSpPr/>
          <p:nvPr userDrawn="1"/>
        </p:nvSpPr>
        <p:spPr>
          <a:xfrm>
            <a:off x="606743" y="-9524"/>
            <a:ext cx="1644381" cy="1634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63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936179-5640-CA4A-CE51-ADFA25712A84}"/>
              </a:ext>
            </a:extLst>
          </p:cNvPr>
          <p:cNvSpPr/>
          <p:nvPr userDrawn="1"/>
        </p:nvSpPr>
        <p:spPr>
          <a:xfrm>
            <a:off x="0" y="2038350"/>
            <a:ext cx="5460683" cy="2343150"/>
          </a:xfrm>
          <a:prstGeom prst="rect">
            <a:avLst/>
          </a:prstGeom>
          <a:gradFill flip="none" rotWithShape="1">
            <a:gsLst>
              <a:gs pos="92000">
                <a:srgbClr val="A162D0">
                  <a:alpha val="0"/>
                </a:srgbClr>
              </a:gs>
              <a:gs pos="40826">
                <a:srgbClr val="76559A"/>
              </a:gs>
              <a:gs pos="21000">
                <a:srgbClr val="775698"/>
              </a:gs>
              <a:gs pos="67000">
                <a:srgbClr val="7030A0">
                  <a:alpha val="67000"/>
                </a:srgbClr>
              </a:gs>
              <a:gs pos="80000">
                <a:srgbClr val="9148C8">
                  <a:alpha val="6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63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6D95BA-868C-BB35-668A-3FC92E3EC5B8}"/>
              </a:ext>
            </a:extLst>
          </p:cNvPr>
          <p:cNvSpPr/>
          <p:nvPr userDrawn="1"/>
        </p:nvSpPr>
        <p:spPr>
          <a:xfrm>
            <a:off x="216877" y="2305616"/>
            <a:ext cx="4599915" cy="1392689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/>
          <a:p>
            <a:pPr algn="l"/>
            <a:r>
              <a:rPr lang="en-US" sz="1950" b="1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lawik Semibold" panose="020B0604020202020204" pitchFamily="34" charset="0"/>
                <a:ea typeface="Sharp Sans Extrabold" pitchFamily="50" charset="0"/>
                <a:cs typeface="Sharp Sans Extrabold" pitchFamily="50" charset="0"/>
              </a:rPr>
              <a:t>CONFERENCE SESSIONS</a:t>
            </a:r>
          </a:p>
          <a:p>
            <a:pPr algn="l"/>
            <a:r>
              <a:rPr lang="en-US" sz="1625" b="1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lawik Semibold" panose="020B0604020202020204" pitchFamily="34" charset="0"/>
                <a:ea typeface="Sharp Sans Extrabold" pitchFamily="50" charset="0"/>
                <a:cs typeface="Sharp Sans Extrabold" pitchFamily="50" charset="0"/>
              </a:rPr>
              <a:t>JUNE 14-16, 2023</a:t>
            </a:r>
            <a:endParaRPr lang="en-US" sz="1950" b="1" cap="none" spc="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lawik Semibold" panose="020B0604020202020204" pitchFamily="34" charset="0"/>
              <a:ea typeface="Sharp Sans Extrabold" pitchFamily="50" charset="0"/>
              <a:cs typeface="Sharp Sans Extrabold" pitchFamily="50" charset="0"/>
            </a:endParaRPr>
          </a:p>
          <a:p>
            <a:pPr algn="l"/>
            <a:endParaRPr lang="en-US" sz="1300" b="1" cap="none" spc="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lawik Semibold" panose="020B0604020202020204" pitchFamily="34" charset="0"/>
              <a:ea typeface="Sharp Sans Extrabold" pitchFamily="50" charset="0"/>
              <a:cs typeface="Sharp Sans Extrabold" pitchFamily="50" charset="0"/>
            </a:endParaRPr>
          </a:p>
          <a:p>
            <a:pPr algn="l"/>
            <a:r>
              <a:rPr lang="en-US" sz="1950" b="1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lawik Semibold" panose="020B0604020202020204" pitchFamily="34" charset="0"/>
                <a:ea typeface="Sharp Sans Extrabold" pitchFamily="50" charset="0"/>
                <a:cs typeface="Sharp Sans Extrabold" pitchFamily="50" charset="0"/>
              </a:rPr>
              <a:t>NOKIA ARENA</a:t>
            </a:r>
          </a:p>
          <a:p>
            <a:pPr algn="l"/>
            <a:r>
              <a:rPr lang="en-US" sz="1625" b="1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lawik Semibold" panose="020B0604020202020204" pitchFamily="34" charset="0"/>
                <a:ea typeface="Sharp Sans Extrabold" pitchFamily="50" charset="0"/>
                <a:cs typeface="Sharp Sans Extrabold" pitchFamily="50" charset="0"/>
              </a:rPr>
              <a:t>TAMPERE, FINLAND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02BD96-E741-C5C0-7570-94ED31AD7309}"/>
              </a:ext>
            </a:extLst>
          </p:cNvPr>
          <p:cNvSpPr txBox="1"/>
          <p:nvPr userDrawn="1"/>
        </p:nvSpPr>
        <p:spPr>
          <a:xfrm>
            <a:off x="8061008" y="5993368"/>
            <a:ext cx="1628115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625" dirty="0">
                <a:solidFill>
                  <a:schemeClr val="bg1"/>
                </a:solidFill>
                <a:latin typeface="Work Sans Medium" pitchFamily="2" charset="0"/>
                <a:ea typeface="Sharp Sans Extrabold" pitchFamily="50" charset="0"/>
                <a:cs typeface="Sharp Sans Extrabold" pitchFamily="50" charset="0"/>
              </a:rPr>
              <a:t>#GPD2023</a:t>
            </a:r>
          </a:p>
          <a:p>
            <a:pPr marL="0" indent="0" algn="r">
              <a:buNone/>
            </a:pPr>
            <a:r>
              <a:rPr lang="en-US" sz="1625" dirty="0">
                <a:solidFill>
                  <a:schemeClr val="bg1"/>
                </a:solidFill>
                <a:latin typeface="Work Sans Medium" pitchFamily="2" charset="0"/>
                <a:ea typeface="Sharp Sans Extrabold" pitchFamily="50" charset="0"/>
                <a:cs typeface="Sharp Sans Extrabold" pitchFamily="50" charset="0"/>
              </a:rPr>
              <a:t>www.gpd.fi</a:t>
            </a:r>
          </a:p>
        </p:txBody>
      </p:sp>
      <p:pic>
        <p:nvPicPr>
          <p:cNvPr id="3" name="Kuva 28">
            <a:extLst>
              <a:ext uri="{FF2B5EF4-FFF2-40B4-BE49-F238E27FC236}">
                <a16:creationId xmlns:a16="http://schemas.microsoft.com/office/drawing/2014/main" id="{4E75412D-9BC0-D8BC-C670-6D5DAEAFCC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731" y="-56616"/>
            <a:ext cx="1796035" cy="175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0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violet, magenta, purple&#10;&#10;Description automatically generated">
            <a:extLst>
              <a:ext uri="{FF2B5EF4-FFF2-40B4-BE49-F238E27FC236}">
                <a16:creationId xmlns:a16="http://schemas.microsoft.com/office/drawing/2014/main" id="{1819E044-D542-E2B2-C653-0A65CAC1F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952AFC-9D60-2F6B-54AD-8CBEBD9853D0}"/>
              </a:ext>
            </a:extLst>
          </p:cNvPr>
          <p:cNvSpPr/>
          <p:nvPr userDrawn="1"/>
        </p:nvSpPr>
        <p:spPr>
          <a:xfrm>
            <a:off x="606743" y="-9524"/>
            <a:ext cx="1644381" cy="1634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63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936179-5640-CA4A-CE51-ADFA25712A84}"/>
              </a:ext>
            </a:extLst>
          </p:cNvPr>
          <p:cNvSpPr/>
          <p:nvPr userDrawn="1"/>
        </p:nvSpPr>
        <p:spPr>
          <a:xfrm>
            <a:off x="0" y="2038350"/>
            <a:ext cx="5460683" cy="2343150"/>
          </a:xfrm>
          <a:prstGeom prst="rect">
            <a:avLst/>
          </a:prstGeom>
          <a:gradFill flip="none" rotWithShape="1">
            <a:gsLst>
              <a:gs pos="92000">
                <a:srgbClr val="A162D0">
                  <a:alpha val="0"/>
                </a:srgbClr>
              </a:gs>
              <a:gs pos="40826">
                <a:srgbClr val="76559A"/>
              </a:gs>
              <a:gs pos="21000">
                <a:srgbClr val="775698"/>
              </a:gs>
              <a:gs pos="67000">
                <a:srgbClr val="7030A0">
                  <a:alpha val="67000"/>
                </a:srgbClr>
              </a:gs>
              <a:gs pos="80000">
                <a:srgbClr val="9148C8">
                  <a:alpha val="6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63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02BD96-E741-C5C0-7570-94ED31AD7309}"/>
              </a:ext>
            </a:extLst>
          </p:cNvPr>
          <p:cNvSpPr txBox="1"/>
          <p:nvPr userDrawn="1"/>
        </p:nvSpPr>
        <p:spPr>
          <a:xfrm>
            <a:off x="8061008" y="5993368"/>
            <a:ext cx="1628115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625" dirty="0">
                <a:solidFill>
                  <a:schemeClr val="bg1"/>
                </a:solidFill>
                <a:latin typeface="Work Sans Medium" pitchFamily="2" charset="0"/>
                <a:ea typeface="Sharp Sans Extrabold" pitchFamily="50" charset="0"/>
                <a:cs typeface="Sharp Sans Extrabold" pitchFamily="50" charset="0"/>
              </a:rPr>
              <a:t>#GPD2023</a:t>
            </a:r>
          </a:p>
          <a:p>
            <a:pPr marL="0" indent="0" algn="r">
              <a:buNone/>
            </a:pPr>
            <a:r>
              <a:rPr lang="en-US" sz="1625" dirty="0">
                <a:solidFill>
                  <a:schemeClr val="bg1"/>
                </a:solidFill>
                <a:latin typeface="Work Sans Medium" pitchFamily="2" charset="0"/>
                <a:ea typeface="Sharp Sans Extrabold" pitchFamily="50" charset="0"/>
                <a:cs typeface="Sharp Sans Extrabold" pitchFamily="50" charset="0"/>
              </a:rPr>
              <a:t>www.gpd.fi</a:t>
            </a:r>
          </a:p>
        </p:txBody>
      </p:sp>
      <p:pic>
        <p:nvPicPr>
          <p:cNvPr id="3" name="Kuva 28">
            <a:extLst>
              <a:ext uri="{FF2B5EF4-FFF2-40B4-BE49-F238E27FC236}">
                <a16:creationId xmlns:a16="http://schemas.microsoft.com/office/drawing/2014/main" id="{4E75412D-9BC0-D8BC-C670-6D5DAEAFCC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731" y="-56616"/>
            <a:ext cx="1796035" cy="175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2AA2543-11B1-BBF7-4D0D-357FE86972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3FF634-EAFA-196A-9F14-CAE2E0BDDCB6}"/>
              </a:ext>
            </a:extLst>
          </p:cNvPr>
          <p:cNvSpPr/>
          <p:nvPr userDrawn="1"/>
        </p:nvSpPr>
        <p:spPr>
          <a:xfrm>
            <a:off x="0" y="-9246"/>
            <a:ext cx="9906000" cy="579441"/>
          </a:xfrm>
          <a:prstGeom prst="rect">
            <a:avLst/>
          </a:prstGeom>
          <a:solidFill>
            <a:srgbClr val="735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6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87F2993-E7F3-EA02-21B5-89D84731B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600664"/>
            <a:ext cx="8543925" cy="109002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0A9106-96D6-ED3C-AFB4-E837DE4167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038" y="1825626"/>
            <a:ext cx="8543925" cy="4152266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8F7F53A-E798-B4D6-B862-87A4665969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4254" y="6027412"/>
            <a:ext cx="605555" cy="745299"/>
          </a:xfrm>
          <a:prstGeom prst="rect">
            <a:avLst/>
          </a:prstGeom>
        </p:spPr>
      </p:pic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638743E6-D72B-13FA-2EFF-4A30A961AD8E}"/>
              </a:ext>
            </a:extLst>
          </p:cNvPr>
          <p:cNvCxnSpPr/>
          <p:nvPr userDrawn="1"/>
        </p:nvCxnSpPr>
        <p:spPr>
          <a:xfrm>
            <a:off x="681038" y="6167120"/>
            <a:ext cx="85439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ABD49F4D-FDE8-14EF-42A2-8E54052A842C}"/>
              </a:ext>
            </a:extLst>
          </p:cNvPr>
          <p:cNvSpPr txBox="1">
            <a:spLocks/>
          </p:cNvSpPr>
          <p:nvPr userDrawn="1"/>
        </p:nvSpPr>
        <p:spPr>
          <a:xfrm>
            <a:off x="187287" y="-37821"/>
            <a:ext cx="5640228" cy="617091"/>
          </a:xfrm>
          <a:prstGeom prst="rect">
            <a:avLst/>
          </a:prstGeom>
          <a:blipFill dpi="0" rotWithShape="1">
            <a:blip r:embed="rId5">
              <a:alphaModFix amt="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 vert="horz" lIns="74295" tIns="37148" rIns="74295" bIns="37148" rtlCol="0" anchor="ctr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63" dirty="0" err="1">
                <a:solidFill>
                  <a:schemeClr val="bg1"/>
                </a:solidFill>
                <a:latin typeface="Sharp Sans Medium" pitchFamily="50" charset="0"/>
                <a:ea typeface="Sharp Sans Medium" pitchFamily="50" charset="0"/>
                <a:cs typeface="Sharp Sans Medium" pitchFamily="50" charset="0"/>
              </a:rPr>
              <a:t>June</a:t>
            </a:r>
            <a:r>
              <a:rPr lang="fi-FI" sz="1463" dirty="0">
                <a:solidFill>
                  <a:schemeClr val="bg1"/>
                </a:solidFill>
                <a:latin typeface="Sharp Sans Medium" pitchFamily="50" charset="0"/>
                <a:ea typeface="Sharp Sans Medium" pitchFamily="50" charset="0"/>
                <a:cs typeface="Sharp Sans Medium" pitchFamily="50" charset="0"/>
              </a:rPr>
              <a:t> 14-16, 2023  |  Nokia </a:t>
            </a:r>
            <a:r>
              <a:rPr lang="fi-FI" sz="1463" dirty="0" err="1">
                <a:solidFill>
                  <a:schemeClr val="bg1"/>
                </a:solidFill>
                <a:latin typeface="Sharp Sans Medium" pitchFamily="50" charset="0"/>
                <a:ea typeface="Sharp Sans Medium" pitchFamily="50" charset="0"/>
                <a:cs typeface="Sharp Sans Medium" pitchFamily="50" charset="0"/>
              </a:rPr>
              <a:t>Arena</a:t>
            </a:r>
            <a:r>
              <a:rPr lang="fi-FI" sz="1463" dirty="0">
                <a:solidFill>
                  <a:schemeClr val="bg1"/>
                </a:solidFill>
                <a:latin typeface="Sharp Sans Medium" pitchFamily="50" charset="0"/>
                <a:ea typeface="Sharp Sans Medium" pitchFamily="50" charset="0"/>
                <a:cs typeface="Sharp Sans Medium" pitchFamily="50" charset="0"/>
              </a:rPr>
              <a:t>  |  Tampere, Finland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ACA09-C54B-4419-ED4B-BC6956AD7F5B}"/>
              </a:ext>
            </a:extLst>
          </p:cNvPr>
          <p:cNvSpPr txBox="1">
            <a:spLocks/>
          </p:cNvSpPr>
          <p:nvPr userDrawn="1"/>
        </p:nvSpPr>
        <p:spPr>
          <a:xfrm>
            <a:off x="681038" y="6359288"/>
            <a:ext cx="2530673" cy="231979"/>
          </a:xfrm>
          <a:prstGeom prst="rect">
            <a:avLst/>
          </a:prstGeom>
          <a:blipFill dpi="0" rotWithShape="1">
            <a:blip r:embed="rId7">
              <a:alphaModFix amt="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tile tx="0" ty="0" sx="100000" sy="100000" flip="none" algn="tl"/>
          </a:blipFill>
        </p:spPr>
        <p:txBody>
          <a:bodyPr vert="horz" lIns="74295" tIns="37148" rIns="74295" bIns="37148" rtlCol="0" anchor="ctr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38" i="1" dirty="0">
                <a:solidFill>
                  <a:schemeClr val="bg1">
                    <a:lumMod val="50000"/>
                  </a:schemeClr>
                </a:solidFill>
                <a:latin typeface="Sharp Sans Light" pitchFamily="50" charset="0"/>
                <a:ea typeface="Sharp Sans Light" pitchFamily="50" charset="0"/>
                <a:cs typeface="Sharp Sans Light" pitchFamily="50" charset="0"/>
              </a:rPr>
              <a:t>First presented in GPD 2023</a:t>
            </a:r>
            <a:endParaRPr lang="en-FI" sz="1138" i="1" dirty="0">
              <a:solidFill>
                <a:schemeClr val="bg1">
                  <a:lumMod val="50000"/>
                </a:schemeClr>
              </a:solidFill>
              <a:latin typeface="Sharp Sans Light" pitchFamily="50" charset="0"/>
              <a:ea typeface="Sharp Sans Light" pitchFamily="50" charset="0"/>
              <a:cs typeface="Sharp Sans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39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2AA2543-11B1-BBF7-4D0D-357FE86972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87F2993-E7F3-EA02-21B5-89D84731B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7" y="600664"/>
            <a:ext cx="8613577" cy="10900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ea typeface="Sharp Sans Medium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0A9106-96D6-ED3C-AFB4-E837DE4167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037" y="1825626"/>
            <a:ext cx="4271963" cy="415226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ea typeface="Sharp Sans Medium" pitchFamily="50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Sharp Sans Medium" pitchFamily="50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Sharp Sans Medium" pitchFamily="50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Sharp Sans Medium" pitchFamily="50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Sharp Sans Medium" pitchFamily="50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8F7F53A-E798-B4D6-B862-87A4665969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4254" y="6027412"/>
            <a:ext cx="605555" cy="745299"/>
          </a:xfrm>
          <a:prstGeom prst="rect">
            <a:avLst/>
          </a:prstGeom>
        </p:spPr>
      </p:pic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638743E6-D72B-13FA-2EFF-4A30A961AD8E}"/>
              </a:ext>
            </a:extLst>
          </p:cNvPr>
          <p:cNvCxnSpPr/>
          <p:nvPr userDrawn="1"/>
        </p:nvCxnSpPr>
        <p:spPr>
          <a:xfrm>
            <a:off x="681038" y="6167120"/>
            <a:ext cx="85439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F9FA6F5A-203B-4BFF-78D0-307A44583028}"/>
              </a:ext>
            </a:extLst>
          </p:cNvPr>
          <p:cNvSpPr txBox="1">
            <a:spLocks/>
          </p:cNvSpPr>
          <p:nvPr userDrawn="1"/>
        </p:nvSpPr>
        <p:spPr>
          <a:xfrm>
            <a:off x="681038" y="6359288"/>
            <a:ext cx="2530673" cy="231979"/>
          </a:xfrm>
          <a:prstGeom prst="rect">
            <a:avLst/>
          </a:prstGeom>
          <a:blipFill dpi="0" rotWithShape="1">
            <a:blip r:embed="rId5">
              <a:alphaModFix amt="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0" sx="100000" sy="100000" flip="none" algn="tl"/>
          </a:blipFill>
        </p:spPr>
        <p:txBody>
          <a:bodyPr vert="horz" lIns="74295" tIns="37148" rIns="74295" bIns="37148" rtlCol="0" anchor="ctr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38" i="1" dirty="0">
                <a:solidFill>
                  <a:schemeClr val="bg1">
                    <a:lumMod val="50000"/>
                  </a:schemeClr>
                </a:solidFill>
                <a:latin typeface="Sharp Sans Light" pitchFamily="50" charset="0"/>
                <a:ea typeface="Sharp Sans Light" pitchFamily="50" charset="0"/>
                <a:cs typeface="Sharp Sans Light" pitchFamily="50" charset="0"/>
              </a:rPr>
              <a:t>First presented in GPD 2023</a:t>
            </a:r>
            <a:endParaRPr lang="en-FI" sz="1138" i="1" dirty="0">
              <a:solidFill>
                <a:schemeClr val="bg1">
                  <a:lumMod val="50000"/>
                </a:schemeClr>
              </a:solidFill>
              <a:latin typeface="Sharp Sans Light" pitchFamily="50" charset="0"/>
              <a:ea typeface="Sharp Sans Light" pitchFamily="50" charset="0"/>
              <a:cs typeface="Sharp Sans Light" pitchFamily="50" charset="0"/>
            </a:endParaRP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9DF62E30-989C-0DEF-608B-23B256EA676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022651" y="1825626"/>
            <a:ext cx="4271963" cy="41623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ea typeface="Sharp Sans Medium" pitchFamily="50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Sharp Sans Medium" pitchFamily="50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Sharp Sans Medium" pitchFamily="50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Sharp Sans Medium" pitchFamily="50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Sharp Sans Medium" pitchFamily="50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  <a:endParaRPr lang="fi-FI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900985-4759-72C1-A1A5-2B4C13D837F4}"/>
              </a:ext>
            </a:extLst>
          </p:cNvPr>
          <p:cNvSpPr/>
          <p:nvPr userDrawn="1"/>
        </p:nvSpPr>
        <p:spPr>
          <a:xfrm>
            <a:off x="0" y="-9246"/>
            <a:ext cx="9906000" cy="579441"/>
          </a:xfrm>
          <a:prstGeom prst="rect">
            <a:avLst/>
          </a:prstGeom>
          <a:solidFill>
            <a:srgbClr val="735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63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8328ABD8-976D-ED78-D418-53E64185878B}"/>
              </a:ext>
            </a:extLst>
          </p:cNvPr>
          <p:cNvSpPr txBox="1">
            <a:spLocks/>
          </p:cNvSpPr>
          <p:nvPr userDrawn="1"/>
        </p:nvSpPr>
        <p:spPr>
          <a:xfrm>
            <a:off x="187287" y="-37821"/>
            <a:ext cx="5640228" cy="617091"/>
          </a:xfrm>
          <a:prstGeom prst="rect">
            <a:avLst/>
          </a:prstGeom>
          <a:blipFill dpi="0" rotWithShape="1">
            <a:blip r:embed="rId7">
              <a:alphaModFix amt="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</p:spPr>
        <p:txBody>
          <a:bodyPr vert="horz" lIns="74295" tIns="37148" rIns="74295" bIns="37148" rtlCol="0" anchor="ctr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63" dirty="0" err="1">
                <a:solidFill>
                  <a:schemeClr val="bg1"/>
                </a:solidFill>
                <a:latin typeface="Sharp Sans Medium" pitchFamily="50" charset="0"/>
                <a:ea typeface="Sharp Sans Medium" pitchFamily="50" charset="0"/>
                <a:cs typeface="Sharp Sans Medium" pitchFamily="50" charset="0"/>
              </a:rPr>
              <a:t>June</a:t>
            </a:r>
            <a:r>
              <a:rPr lang="fi-FI" sz="1463" dirty="0">
                <a:solidFill>
                  <a:schemeClr val="bg1"/>
                </a:solidFill>
                <a:latin typeface="Sharp Sans Medium" pitchFamily="50" charset="0"/>
                <a:ea typeface="Sharp Sans Medium" pitchFamily="50" charset="0"/>
                <a:cs typeface="Sharp Sans Medium" pitchFamily="50" charset="0"/>
              </a:rPr>
              <a:t> 14-16, 2023  |  Nokia </a:t>
            </a:r>
            <a:r>
              <a:rPr lang="fi-FI" sz="1463" dirty="0" err="1">
                <a:solidFill>
                  <a:schemeClr val="bg1"/>
                </a:solidFill>
                <a:latin typeface="Sharp Sans Medium" pitchFamily="50" charset="0"/>
                <a:ea typeface="Sharp Sans Medium" pitchFamily="50" charset="0"/>
                <a:cs typeface="Sharp Sans Medium" pitchFamily="50" charset="0"/>
              </a:rPr>
              <a:t>Arena</a:t>
            </a:r>
            <a:r>
              <a:rPr lang="fi-FI" sz="1463" dirty="0">
                <a:solidFill>
                  <a:schemeClr val="bg1"/>
                </a:solidFill>
                <a:latin typeface="Sharp Sans Medium" pitchFamily="50" charset="0"/>
                <a:ea typeface="Sharp Sans Medium" pitchFamily="50" charset="0"/>
                <a:cs typeface="Sharp Sans Medium" pitchFamily="50" charset="0"/>
              </a:rPr>
              <a:t>  |  Tampere, Finland</a:t>
            </a:r>
          </a:p>
        </p:txBody>
      </p:sp>
    </p:spTree>
    <p:extLst>
      <p:ext uri="{BB962C8B-B14F-4D97-AF65-F5344CB8AC3E}">
        <p14:creationId xmlns:p14="http://schemas.microsoft.com/office/powerpoint/2010/main" val="764931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2AA2543-11B1-BBF7-4D0D-357FE86972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87F2993-E7F3-EA02-21B5-89D84731B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600664"/>
            <a:ext cx="8543925" cy="109002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0A9106-96D6-ED3C-AFB4-E837DE4167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038" y="1825626"/>
            <a:ext cx="8543925" cy="4152266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8F7F53A-E798-B4D6-B862-87A4665969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4254" y="6027412"/>
            <a:ext cx="605555" cy="745299"/>
          </a:xfrm>
          <a:prstGeom prst="rect">
            <a:avLst/>
          </a:prstGeom>
        </p:spPr>
      </p:pic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638743E6-D72B-13FA-2EFF-4A30A961AD8E}"/>
              </a:ext>
            </a:extLst>
          </p:cNvPr>
          <p:cNvCxnSpPr/>
          <p:nvPr userDrawn="1"/>
        </p:nvCxnSpPr>
        <p:spPr>
          <a:xfrm>
            <a:off x="681038" y="6167120"/>
            <a:ext cx="85439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ACA09-C54B-4419-ED4B-BC6956AD7F5B}"/>
              </a:ext>
            </a:extLst>
          </p:cNvPr>
          <p:cNvSpPr txBox="1">
            <a:spLocks/>
          </p:cNvSpPr>
          <p:nvPr userDrawn="1"/>
        </p:nvSpPr>
        <p:spPr>
          <a:xfrm>
            <a:off x="681038" y="6359288"/>
            <a:ext cx="2530673" cy="231979"/>
          </a:xfrm>
          <a:prstGeom prst="rect">
            <a:avLst/>
          </a:prstGeom>
          <a:blipFill dpi="0" rotWithShape="1">
            <a:blip r:embed="rId5">
              <a:alphaModFix amt="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0" sx="100000" sy="100000" flip="none" algn="tl"/>
          </a:blipFill>
        </p:spPr>
        <p:txBody>
          <a:bodyPr vert="horz" lIns="74295" tIns="37148" rIns="74295" bIns="37148" rtlCol="0" anchor="ctr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38" i="1" dirty="0">
                <a:solidFill>
                  <a:schemeClr val="bg1">
                    <a:lumMod val="50000"/>
                  </a:schemeClr>
                </a:solidFill>
                <a:latin typeface="Sharp Sans Light" pitchFamily="50" charset="0"/>
                <a:ea typeface="Sharp Sans Light" pitchFamily="50" charset="0"/>
                <a:cs typeface="Sharp Sans Light" pitchFamily="50" charset="0"/>
              </a:rPr>
              <a:t>First presented in GPD 2023</a:t>
            </a:r>
            <a:endParaRPr lang="en-FI" sz="1138" i="1" dirty="0">
              <a:solidFill>
                <a:schemeClr val="bg1">
                  <a:lumMod val="50000"/>
                </a:schemeClr>
              </a:solidFill>
              <a:latin typeface="Sharp Sans Light" pitchFamily="50" charset="0"/>
              <a:ea typeface="Sharp Sans Light" pitchFamily="50" charset="0"/>
              <a:cs typeface="Sharp Sans Light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782298-9BE3-2605-BF40-10DBE289E4B6}"/>
              </a:ext>
            </a:extLst>
          </p:cNvPr>
          <p:cNvSpPr/>
          <p:nvPr userDrawn="1"/>
        </p:nvSpPr>
        <p:spPr>
          <a:xfrm>
            <a:off x="0" y="-9246"/>
            <a:ext cx="9906000" cy="579441"/>
          </a:xfrm>
          <a:prstGeom prst="rect">
            <a:avLst/>
          </a:prstGeom>
          <a:solidFill>
            <a:srgbClr val="735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63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53B31AB6-45BD-369C-2E05-23CCEEB33E90}"/>
              </a:ext>
            </a:extLst>
          </p:cNvPr>
          <p:cNvSpPr txBox="1">
            <a:spLocks/>
          </p:cNvSpPr>
          <p:nvPr userDrawn="1"/>
        </p:nvSpPr>
        <p:spPr>
          <a:xfrm>
            <a:off x="187287" y="-37821"/>
            <a:ext cx="5640228" cy="617091"/>
          </a:xfrm>
          <a:prstGeom prst="rect">
            <a:avLst/>
          </a:prstGeom>
          <a:blipFill dpi="0" rotWithShape="1">
            <a:blip r:embed="rId7">
              <a:alphaModFix amt="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</p:spPr>
        <p:txBody>
          <a:bodyPr vert="horz" lIns="74295" tIns="37148" rIns="74295" bIns="37148" rtlCol="0" anchor="ctr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63" dirty="0" err="1">
                <a:solidFill>
                  <a:schemeClr val="bg1"/>
                </a:solidFill>
                <a:latin typeface="Sharp Sans Medium" pitchFamily="50" charset="0"/>
                <a:ea typeface="Sharp Sans Medium" pitchFamily="50" charset="0"/>
                <a:cs typeface="Sharp Sans Medium" pitchFamily="50" charset="0"/>
              </a:rPr>
              <a:t>June</a:t>
            </a:r>
            <a:r>
              <a:rPr lang="fi-FI" sz="1463" dirty="0">
                <a:solidFill>
                  <a:schemeClr val="bg1"/>
                </a:solidFill>
                <a:latin typeface="Sharp Sans Medium" pitchFamily="50" charset="0"/>
                <a:ea typeface="Sharp Sans Medium" pitchFamily="50" charset="0"/>
                <a:cs typeface="Sharp Sans Medium" pitchFamily="50" charset="0"/>
              </a:rPr>
              <a:t> 14-16, 2023  |  Nokia </a:t>
            </a:r>
            <a:r>
              <a:rPr lang="fi-FI" sz="1463" dirty="0" err="1">
                <a:solidFill>
                  <a:schemeClr val="bg1"/>
                </a:solidFill>
                <a:latin typeface="Sharp Sans Medium" pitchFamily="50" charset="0"/>
                <a:ea typeface="Sharp Sans Medium" pitchFamily="50" charset="0"/>
                <a:cs typeface="Sharp Sans Medium" pitchFamily="50" charset="0"/>
              </a:rPr>
              <a:t>Arena</a:t>
            </a:r>
            <a:r>
              <a:rPr lang="fi-FI" sz="1463" dirty="0">
                <a:solidFill>
                  <a:schemeClr val="bg1"/>
                </a:solidFill>
                <a:latin typeface="Sharp Sans Medium" pitchFamily="50" charset="0"/>
                <a:ea typeface="Sharp Sans Medium" pitchFamily="50" charset="0"/>
                <a:cs typeface="Sharp Sans Medium" pitchFamily="50" charset="0"/>
              </a:rPr>
              <a:t>  |  Tampere, Finland</a:t>
            </a:r>
          </a:p>
        </p:txBody>
      </p:sp>
    </p:spTree>
    <p:extLst>
      <p:ext uri="{BB962C8B-B14F-4D97-AF65-F5344CB8AC3E}">
        <p14:creationId xmlns:p14="http://schemas.microsoft.com/office/powerpoint/2010/main" val="197211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Kuva 25">
            <a:extLst>
              <a:ext uri="{FF2B5EF4-FFF2-40B4-BE49-F238E27FC236}">
                <a16:creationId xmlns:a16="http://schemas.microsoft.com/office/drawing/2014/main" id="{51B4C628-862E-131B-2258-83DC7EB935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31" r="11331"/>
          <a:stretch/>
        </p:blipFill>
        <p:spPr>
          <a:xfrm>
            <a:off x="0" y="0"/>
            <a:ext cx="5481734" cy="6858000"/>
          </a:xfrm>
          <a:custGeom>
            <a:avLst/>
            <a:gdLst>
              <a:gd name="connsiteX0" fmla="*/ 0 w 6746750"/>
              <a:gd name="connsiteY0" fmla="*/ 0 h 6858000"/>
              <a:gd name="connsiteX1" fmla="*/ 6746750 w 6746750"/>
              <a:gd name="connsiteY1" fmla="*/ 0 h 6858000"/>
              <a:gd name="connsiteX2" fmla="*/ 6552104 w 6746750"/>
              <a:gd name="connsiteY2" fmla="*/ 154937 h 6858000"/>
              <a:gd name="connsiteX3" fmla="*/ 5000455 w 6746750"/>
              <a:gd name="connsiteY3" fmla="*/ 1891498 h 6858000"/>
              <a:gd name="connsiteX4" fmla="*/ 3721139 w 6746750"/>
              <a:gd name="connsiteY4" fmla="*/ 6737904 h 6858000"/>
              <a:gd name="connsiteX5" fmla="*/ 3736105 w 6746750"/>
              <a:gd name="connsiteY5" fmla="*/ 6858000 h 6858000"/>
              <a:gd name="connsiteX6" fmla="*/ 0 w 67467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46750" h="6858000">
                <a:moveTo>
                  <a:pt x="0" y="0"/>
                </a:moveTo>
                <a:lnTo>
                  <a:pt x="6746750" y="0"/>
                </a:lnTo>
                <a:lnTo>
                  <a:pt x="6552104" y="154937"/>
                </a:lnTo>
                <a:cubicBezTo>
                  <a:pt x="5975204" y="634346"/>
                  <a:pt x="5448071" y="1216237"/>
                  <a:pt x="5000455" y="1891498"/>
                </a:cubicBezTo>
                <a:cubicBezTo>
                  <a:pt x="3977333" y="3434953"/>
                  <a:pt x="3563360" y="5173985"/>
                  <a:pt x="3721139" y="6737904"/>
                </a:cubicBezTo>
                <a:lnTo>
                  <a:pt x="373610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465C6FA8-A337-C814-376A-741807DDC9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5447" y="4450938"/>
            <a:ext cx="2340039" cy="22823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646C4A-2227-D57E-9654-15058F216454}"/>
              </a:ext>
            </a:extLst>
          </p:cNvPr>
          <p:cNvSpPr txBox="1"/>
          <p:nvPr userDrawn="1"/>
        </p:nvSpPr>
        <p:spPr>
          <a:xfrm>
            <a:off x="3359935" y="5424462"/>
            <a:ext cx="5139316" cy="492443"/>
          </a:xfrm>
          <a:prstGeom prst="rect">
            <a:avLst/>
          </a:prstGeom>
          <a:noFill/>
        </p:spPr>
        <p:txBody>
          <a:bodyPr wrap="square" lIns="74295" tIns="37148" rIns="74295" bIns="37148" rtlCol="0" anchor="t">
            <a:spAutoFit/>
          </a:bodyPr>
          <a:lstStyle/>
          <a:p>
            <a:r>
              <a:rPr lang="fi-FI" sz="2600" dirty="0">
                <a:solidFill>
                  <a:srgbClr val="775698"/>
                </a:solidFill>
                <a:latin typeface="Sharp sans"/>
                <a:ea typeface="Sharp sans" pitchFamily="2" charset="0"/>
                <a:cs typeface="Sharp sans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ww.gpd.fi</a:t>
            </a:r>
            <a:r>
              <a:rPr lang="fi-FI" sz="2600" dirty="0">
                <a:solidFill>
                  <a:srgbClr val="775698"/>
                </a:solidFill>
                <a:latin typeface="Sharp sans"/>
                <a:ea typeface="Sharp sans" pitchFamily="2" charset="0"/>
                <a:cs typeface="Sharp sans" pitchFamily="2" charset="0"/>
              </a:rPr>
              <a:t>     #GPD2023</a:t>
            </a:r>
            <a:endParaRPr lang="en-FI" sz="2600" dirty="0">
              <a:solidFill>
                <a:srgbClr val="775698"/>
              </a:solidFill>
              <a:latin typeface="Sharp sans"/>
              <a:ea typeface="Sharp sans" pitchFamily="2" charset="0"/>
              <a:cs typeface="Sharp sans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8620F-57B5-D4F0-314A-DC43F1FC4EDA}"/>
              </a:ext>
            </a:extLst>
          </p:cNvPr>
          <p:cNvSpPr txBox="1"/>
          <p:nvPr userDrawn="1"/>
        </p:nvSpPr>
        <p:spPr>
          <a:xfrm>
            <a:off x="4116864" y="2800794"/>
            <a:ext cx="5276390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75" b="1" dirty="0">
                <a:solidFill>
                  <a:srgbClr val="775698"/>
                </a:solidFill>
                <a:latin typeface="Sharp Sans Extrabold" pitchFamily="50" charset="0"/>
                <a:ea typeface="Sharp Sans Extrabold" pitchFamily="50" charset="0"/>
                <a:cs typeface="Sharp Sans Extrabold" pitchFamily="50" charset="0"/>
              </a:rPr>
              <a:t>Thank You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6C2F25B-E0CF-0959-3F3B-2D02240A56DE}"/>
              </a:ext>
            </a:extLst>
          </p:cNvPr>
          <p:cNvSpPr txBox="1">
            <a:spLocks/>
          </p:cNvSpPr>
          <p:nvPr userDrawn="1"/>
        </p:nvSpPr>
        <p:spPr>
          <a:xfrm>
            <a:off x="3359935" y="6139259"/>
            <a:ext cx="2530673" cy="231979"/>
          </a:xfrm>
          <a:prstGeom prst="rect">
            <a:avLst/>
          </a:prstGeom>
          <a:blipFill dpi="0" rotWithShape="1">
            <a:blip r:embed="rId6">
              <a:alphaModFix amt="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tile tx="0" ty="0" sx="100000" sy="100000" flip="none" algn="tl"/>
          </a:blipFill>
        </p:spPr>
        <p:txBody>
          <a:bodyPr vert="horz" lIns="74295" tIns="37148" rIns="74295" bIns="37148" rtlCol="0" anchor="ctr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1" dirty="0">
                <a:solidFill>
                  <a:schemeClr val="bg1">
                    <a:lumMod val="50000"/>
                  </a:schemeClr>
                </a:solidFill>
                <a:latin typeface="Sharp Sans Light" pitchFamily="50" charset="0"/>
                <a:ea typeface="Sharp Sans Light" pitchFamily="50" charset="0"/>
                <a:cs typeface="Sharp Sans Light" pitchFamily="50" charset="0"/>
              </a:rPr>
              <a:t>First presented in GPD 2023</a:t>
            </a:r>
            <a:endParaRPr lang="en-FI" sz="1300" i="1" dirty="0">
              <a:solidFill>
                <a:schemeClr val="bg1">
                  <a:lumMod val="50000"/>
                </a:schemeClr>
              </a:solidFill>
              <a:latin typeface="Sharp Sans Light" pitchFamily="50" charset="0"/>
              <a:ea typeface="Sharp Sans Light" pitchFamily="50" charset="0"/>
              <a:cs typeface="Sharp Sans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18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violet, magenta, purple&#10;&#10;Description automatically generated">
            <a:extLst>
              <a:ext uri="{FF2B5EF4-FFF2-40B4-BE49-F238E27FC236}">
                <a16:creationId xmlns:a16="http://schemas.microsoft.com/office/drawing/2014/main" id="{0EE9E2DD-DDD9-D001-0565-0BC7E9EF5B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ound Diagonal Corner Rectangle 10">
            <a:extLst>
              <a:ext uri="{FF2B5EF4-FFF2-40B4-BE49-F238E27FC236}">
                <a16:creationId xmlns:a16="http://schemas.microsoft.com/office/drawing/2014/main" id="{28133DFD-2342-90C8-9DE6-05955C3A9FB6}"/>
              </a:ext>
            </a:extLst>
          </p:cNvPr>
          <p:cNvSpPr/>
          <p:nvPr userDrawn="1"/>
        </p:nvSpPr>
        <p:spPr>
          <a:xfrm>
            <a:off x="162521" y="1517129"/>
            <a:ext cx="9580959" cy="4712221"/>
          </a:xfrm>
          <a:prstGeom prst="round2DiagRect">
            <a:avLst>
              <a:gd name="adj1" fmla="val 9630"/>
              <a:gd name="adj2" fmla="val 0"/>
            </a:avLst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 sz="1463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C1B0B4A4-122B-4761-8AF6-AEBB0CD8D8FF}"/>
              </a:ext>
            </a:extLst>
          </p:cNvPr>
          <p:cNvSpPr/>
          <p:nvPr userDrawn="1"/>
        </p:nvSpPr>
        <p:spPr>
          <a:xfrm>
            <a:off x="177999" y="174104"/>
            <a:ext cx="9550003" cy="1168923"/>
          </a:xfrm>
          <a:prstGeom prst="round2Diag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 sz="1463"/>
          </a:p>
        </p:txBody>
      </p:sp>
      <p:sp>
        <p:nvSpPr>
          <p:cNvPr id="13" name="Round Single Corner Rectangle 8">
            <a:extLst>
              <a:ext uri="{FF2B5EF4-FFF2-40B4-BE49-F238E27FC236}">
                <a16:creationId xmlns:a16="http://schemas.microsoft.com/office/drawing/2014/main" id="{476F10C6-F1EA-6F45-A0F9-E1DAD7A2AE37}"/>
              </a:ext>
            </a:extLst>
          </p:cNvPr>
          <p:cNvSpPr/>
          <p:nvPr userDrawn="1"/>
        </p:nvSpPr>
        <p:spPr>
          <a:xfrm flipH="1">
            <a:off x="180895" y="174103"/>
            <a:ext cx="322144" cy="1168923"/>
          </a:xfrm>
          <a:prstGeom prst="round1Rect">
            <a:avLst>
              <a:gd name="adj" fmla="val 0"/>
            </a:avLst>
          </a:prstGeom>
          <a:solidFill>
            <a:srgbClr val="1DAF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463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C2C4CCE-EC78-00A0-7A11-DDC2E2B6A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6"/>
            <a:ext cx="8543925" cy="4152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   </a:t>
            </a:r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basic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  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  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/>
              <a:t>  </a:t>
            </a:r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/>
              <a:t>  </a:t>
            </a:r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D78F2CF-A03D-CD21-EE81-682C68322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998" y="631877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1">
                <a:solidFill>
                  <a:schemeClr val="bg1"/>
                </a:solidFill>
                <a:latin typeface="Arial" panose="020B0604020202020204" pitchFamily="34" charset="0"/>
                <a:ea typeface="Sharp Sans" pitchFamily="50" charset="0"/>
                <a:cs typeface="Arial" panose="020B0604020202020204" pitchFamily="34" charset="0"/>
              </a:defRPr>
            </a:lvl1pPr>
          </a:lstStyle>
          <a:p>
            <a:fld id="{1A867E93-0F5B-974F-BAC2-EA2992D627A5}" type="datetime1">
              <a:rPr lang="fi-FI" smtClean="0"/>
              <a:pPr/>
              <a:t>31.5.2023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33208A-1404-29BF-D481-CD681241C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84727" y="631877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3">
                <a:solidFill>
                  <a:schemeClr val="bg1"/>
                </a:solidFill>
                <a:latin typeface="Arial" panose="020B0604020202020204" pitchFamily="34" charset="0"/>
                <a:ea typeface="Sharp Sans" pitchFamily="50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1" name="Otsikon paikkamerkki 1">
            <a:extLst>
              <a:ext uri="{FF2B5EF4-FFF2-40B4-BE49-F238E27FC236}">
                <a16:creationId xmlns:a16="http://schemas.microsoft.com/office/drawing/2014/main" id="{CEFC6918-659A-E855-01E7-28AD31256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269614"/>
            <a:ext cx="8543925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775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6" r:id="rId2"/>
    <p:sldLayoutId id="2147483677" r:id="rId3"/>
    <p:sldLayoutId id="2147483678" r:id="rId4"/>
    <p:sldLayoutId id="2147483679" r:id="rId5"/>
  </p:sldLayoutIdLst>
  <p:hf sldNum="0" hdr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2925" kern="1200">
          <a:solidFill>
            <a:srgbClr val="7030A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Clr>
          <a:srgbClr val="1DAF8E"/>
        </a:buClr>
        <a:buFont typeface="Webdings" panose="05030102010509060703" pitchFamily="18" charset="2"/>
        <a:buChar char=""/>
        <a:defRPr sz="1788" kern="1200">
          <a:solidFill>
            <a:srgbClr val="7030A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Clr>
          <a:srgbClr val="1DAF8E"/>
        </a:buClr>
        <a:buFont typeface="Webdings" panose="05030102010509060703" pitchFamily="18" charset="2"/>
        <a:buChar char=""/>
        <a:defRPr sz="1625" kern="1200">
          <a:solidFill>
            <a:srgbClr val="7030A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Clr>
          <a:srgbClr val="1DAF8E"/>
        </a:buClr>
        <a:buFont typeface="Webdings" panose="05030102010509060703" pitchFamily="18" charset="2"/>
        <a:buChar char=""/>
        <a:defRPr sz="1463" kern="1200">
          <a:solidFill>
            <a:srgbClr val="7030A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Clr>
          <a:srgbClr val="1DAF8E"/>
        </a:buClr>
        <a:buFont typeface="Webdings" panose="05030102010509060703" pitchFamily="18" charset="2"/>
        <a:buChar char=""/>
        <a:defRPr sz="1463" kern="1200">
          <a:solidFill>
            <a:srgbClr val="7030A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Clr>
          <a:srgbClr val="1DAF8E"/>
        </a:buClr>
        <a:buFont typeface="Webdings" panose="05030102010509060703" pitchFamily="18" charset="2"/>
        <a:buChar char=""/>
        <a:defRPr sz="1463" kern="1200">
          <a:solidFill>
            <a:srgbClr val="7030A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violet, magenta, purple&#10;&#10;Description automatically generated">
            <a:extLst>
              <a:ext uri="{FF2B5EF4-FFF2-40B4-BE49-F238E27FC236}">
                <a16:creationId xmlns:a16="http://schemas.microsoft.com/office/drawing/2014/main" id="{0EE9E2DD-DDD9-D001-0565-0BC7E9EF5B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Round Diagonal Corner Rectangle 6">
            <a:extLst>
              <a:ext uri="{FF2B5EF4-FFF2-40B4-BE49-F238E27FC236}">
                <a16:creationId xmlns:a16="http://schemas.microsoft.com/office/drawing/2014/main" id="{4C5546CB-3CA9-88FC-85FE-44706184EE3E}"/>
              </a:ext>
            </a:extLst>
          </p:cNvPr>
          <p:cNvSpPr/>
          <p:nvPr userDrawn="1"/>
        </p:nvSpPr>
        <p:spPr>
          <a:xfrm>
            <a:off x="170259" y="151281"/>
            <a:ext cx="9573220" cy="6449544"/>
          </a:xfrm>
          <a:prstGeom prst="round2DiagRect">
            <a:avLst>
              <a:gd name="adj1" fmla="val 6759"/>
              <a:gd name="adj2" fmla="val 0"/>
            </a:avLst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 sz="1463"/>
          </a:p>
        </p:txBody>
      </p:sp>
      <p:sp>
        <p:nvSpPr>
          <p:cNvPr id="13" name="Round Single Corner Rectangle 8">
            <a:extLst>
              <a:ext uri="{FF2B5EF4-FFF2-40B4-BE49-F238E27FC236}">
                <a16:creationId xmlns:a16="http://schemas.microsoft.com/office/drawing/2014/main" id="{476F10C6-F1EA-6F45-A0F9-E1DAD7A2AE37}"/>
              </a:ext>
            </a:extLst>
          </p:cNvPr>
          <p:cNvSpPr/>
          <p:nvPr userDrawn="1"/>
        </p:nvSpPr>
        <p:spPr>
          <a:xfrm flipH="1">
            <a:off x="173156" y="151282"/>
            <a:ext cx="546577" cy="6449543"/>
          </a:xfrm>
          <a:prstGeom prst="round1Rect">
            <a:avLst>
              <a:gd name="adj" fmla="val 50000"/>
            </a:avLst>
          </a:prstGeom>
          <a:solidFill>
            <a:srgbClr val="1DAF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209878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sldNum="0" hdr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2925" kern="1200">
          <a:solidFill>
            <a:srgbClr val="7030A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Clr>
          <a:srgbClr val="1DAF8E"/>
        </a:buClr>
        <a:buFont typeface="Wingdings 2" panose="05020102010507070707" pitchFamily="18" charset="2"/>
        <a:buChar char=""/>
        <a:defRPr sz="1788" kern="1200">
          <a:solidFill>
            <a:srgbClr val="7030A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Clr>
          <a:srgbClr val="1DAF8E"/>
        </a:buClr>
        <a:buFont typeface="Wingdings 2" panose="05020102010507070707" pitchFamily="18" charset="2"/>
        <a:buChar char=""/>
        <a:defRPr sz="1625" kern="1200">
          <a:solidFill>
            <a:srgbClr val="7030A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Clr>
          <a:srgbClr val="1DAF8E"/>
        </a:buClr>
        <a:buFont typeface="Wingdings 2" panose="05020102010507070707" pitchFamily="18" charset="2"/>
        <a:buChar char=""/>
        <a:defRPr sz="1463" kern="1200">
          <a:solidFill>
            <a:srgbClr val="7030A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Clr>
          <a:srgbClr val="1DAF8E"/>
        </a:buClr>
        <a:buFont typeface="Wingdings 2" panose="05020102010507070707" pitchFamily="18" charset="2"/>
        <a:buChar char=""/>
        <a:defRPr sz="1463" kern="1200">
          <a:solidFill>
            <a:srgbClr val="7030A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Clr>
          <a:srgbClr val="1DAF8E"/>
        </a:buClr>
        <a:buFont typeface="Wingdings 2" panose="05020102010507070707" pitchFamily="18" charset="2"/>
        <a:buChar char=""/>
        <a:defRPr sz="1463" kern="1200">
          <a:solidFill>
            <a:srgbClr val="7030A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23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4674665-7A84-BA99-DD91-BCD2931D9677}"/>
              </a:ext>
            </a:extLst>
          </p:cNvPr>
          <p:cNvSpPr/>
          <p:nvPr/>
        </p:nvSpPr>
        <p:spPr>
          <a:xfrm>
            <a:off x="711737" y="793146"/>
            <a:ext cx="299810" cy="2644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265D126-CA88-28CC-25FA-3742B803416B}"/>
              </a:ext>
            </a:extLst>
          </p:cNvPr>
          <p:cNvSpPr/>
          <p:nvPr/>
        </p:nvSpPr>
        <p:spPr>
          <a:xfrm>
            <a:off x="-16841" y="1595087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EB2DB69-8E11-3450-3FA4-9FC9EE4AD08C}"/>
              </a:ext>
            </a:extLst>
          </p:cNvPr>
          <p:cNvSpPr/>
          <p:nvPr/>
        </p:nvSpPr>
        <p:spPr>
          <a:xfrm flipV="1">
            <a:off x="-23040" y="2441173"/>
            <a:ext cx="73477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D0CAAEF-5973-2CFC-C103-D6A12B58072F}"/>
              </a:ext>
            </a:extLst>
          </p:cNvPr>
          <p:cNvSpPr/>
          <p:nvPr/>
        </p:nvSpPr>
        <p:spPr>
          <a:xfrm>
            <a:off x="2467818" y="1845207"/>
            <a:ext cx="145254" cy="8952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7F00C01-A2AA-367C-712B-D0272F1B348B}"/>
              </a:ext>
            </a:extLst>
          </p:cNvPr>
          <p:cNvSpPr/>
          <p:nvPr/>
        </p:nvSpPr>
        <p:spPr>
          <a:xfrm>
            <a:off x="990259" y="1845206"/>
            <a:ext cx="1477559" cy="8881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B096541-058B-149D-559A-20A4649FFC98}"/>
              </a:ext>
            </a:extLst>
          </p:cNvPr>
          <p:cNvSpPr/>
          <p:nvPr/>
        </p:nvSpPr>
        <p:spPr>
          <a:xfrm>
            <a:off x="883806" y="577278"/>
            <a:ext cx="106453" cy="2158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3DD1175-0262-9720-F085-A17A3482D074}"/>
              </a:ext>
            </a:extLst>
          </p:cNvPr>
          <p:cNvSpPr/>
          <p:nvPr/>
        </p:nvSpPr>
        <p:spPr>
          <a:xfrm>
            <a:off x="883805" y="3438045"/>
            <a:ext cx="127741" cy="225809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22D1A80E-8927-AB73-BC1D-2E52CF0ED8CB}"/>
              </a:ext>
            </a:extLst>
          </p:cNvPr>
          <p:cNvSpPr/>
          <p:nvPr/>
        </p:nvSpPr>
        <p:spPr>
          <a:xfrm>
            <a:off x="4178300" y="6403563"/>
            <a:ext cx="1417440" cy="4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739975-A571-362C-05DC-9C992BDE1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273"/>
          <a:stretch/>
        </p:blipFill>
        <p:spPr>
          <a:xfrm>
            <a:off x="1161796" y="3051198"/>
            <a:ext cx="2967179" cy="231805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9806195-C23B-5EC9-6E38-E9EBD030C318}"/>
              </a:ext>
            </a:extLst>
          </p:cNvPr>
          <p:cNvSpPr/>
          <p:nvPr/>
        </p:nvSpPr>
        <p:spPr>
          <a:xfrm>
            <a:off x="-23040" y="1911490"/>
            <a:ext cx="2490858" cy="262759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B847831-073D-2814-1834-4862E41C74F4}"/>
              </a:ext>
            </a:extLst>
          </p:cNvPr>
          <p:cNvSpPr/>
          <p:nvPr/>
        </p:nvSpPr>
        <p:spPr>
          <a:xfrm>
            <a:off x="723690" y="2178357"/>
            <a:ext cx="203067" cy="26281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923A01A-3F3D-3C36-CD1D-530E3D0EA713}"/>
              </a:ext>
            </a:extLst>
          </p:cNvPr>
          <p:cNvSpPr/>
          <p:nvPr/>
        </p:nvSpPr>
        <p:spPr>
          <a:xfrm>
            <a:off x="-16842" y="5694122"/>
            <a:ext cx="414581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859FA13-A967-24CB-12CB-755DB357EA49}"/>
              </a:ext>
            </a:extLst>
          </p:cNvPr>
          <p:cNvSpPr/>
          <p:nvPr/>
        </p:nvSpPr>
        <p:spPr>
          <a:xfrm>
            <a:off x="5592601" y="1633248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8DAD19C-159F-75E3-800C-265FA10CE798}"/>
              </a:ext>
            </a:extLst>
          </p:cNvPr>
          <p:cNvSpPr/>
          <p:nvPr/>
        </p:nvSpPr>
        <p:spPr>
          <a:xfrm flipV="1">
            <a:off x="5586401" y="2479333"/>
            <a:ext cx="86132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DA7BF6C-FCD8-D927-85E2-09BAFF71BE26}"/>
              </a:ext>
            </a:extLst>
          </p:cNvPr>
          <p:cNvSpPr/>
          <p:nvPr/>
        </p:nvSpPr>
        <p:spPr>
          <a:xfrm>
            <a:off x="6493248" y="577279"/>
            <a:ext cx="107652" cy="10559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B980C83-9585-DDD2-D55C-ABC63A28D116}"/>
              </a:ext>
            </a:extLst>
          </p:cNvPr>
          <p:cNvSpPr/>
          <p:nvPr/>
        </p:nvSpPr>
        <p:spPr>
          <a:xfrm>
            <a:off x="6493247" y="2523498"/>
            <a:ext cx="121543" cy="321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79C7F99-50D3-3E69-A0BC-90A5C07157D1}"/>
              </a:ext>
            </a:extLst>
          </p:cNvPr>
          <p:cNvSpPr/>
          <p:nvPr/>
        </p:nvSpPr>
        <p:spPr>
          <a:xfrm>
            <a:off x="6623629" y="1850218"/>
            <a:ext cx="1562140" cy="881121"/>
          </a:xfrm>
          <a:prstGeom prst="rect">
            <a:avLst/>
          </a:pr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055193D-D9C2-8DA2-FE49-81FDE50C46AB}"/>
              </a:ext>
            </a:extLst>
          </p:cNvPr>
          <p:cNvSpPr/>
          <p:nvPr/>
        </p:nvSpPr>
        <p:spPr>
          <a:xfrm flipH="1">
            <a:off x="5592601" y="1633191"/>
            <a:ext cx="891307" cy="25924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F663F87-4A7D-1D98-FB69-8C6798759350}"/>
              </a:ext>
            </a:extLst>
          </p:cNvPr>
          <p:cNvSpPr/>
          <p:nvPr/>
        </p:nvSpPr>
        <p:spPr>
          <a:xfrm>
            <a:off x="5578912" y="5705719"/>
            <a:ext cx="432708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4906D23-F0A0-6B8C-DE31-2E3418367475}"/>
              </a:ext>
            </a:extLst>
          </p:cNvPr>
          <p:cNvSpPr/>
          <p:nvPr/>
        </p:nvSpPr>
        <p:spPr>
          <a:xfrm>
            <a:off x="6360498" y="784102"/>
            <a:ext cx="299810" cy="2644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3AFDC87C-67FE-CF4D-7F27-4A049B84335B}"/>
              </a:ext>
            </a:extLst>
          </p:cNvPr>
          <p:cNvSpPr/>
          <p:nvPr/>
        </p:nvSpPr>
        <p:spPr>
          <a:xfrm>
            <a:off x="6311841" y="2203621"/>
            <a:ext cx="203067" cy="26281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144D644E-3CAB-CAD7-D008-724251FA69AF}"/>
              </a:ext>
            </a:extLst>
          </p:cNvPr>
          <p:cNvSpPr/>
          <p:nvPr/>
        </p:nvSpPr>
        <p:spPr>
          <a:xfrm>
            <a:off x="5578912" y="1961964"/>
            <a:ext cx="2528767" cy="245227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3A3C92F1-FA8B-557C-B69C-7779199BE51C}"/>
              </a:ext>
            </a:extLst>
          </p:cNvPr>
          <p:cNvSpPr/>
          <p:nvPr/>
        </p:nvSpPr>
        <p:spPr>
          <a:xfrm>
            <a:off x="-23041" y="1906623"/>
            <a:ext cx="2490858" cy="26275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369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22D1A80E-8927-AB73-BC1D-2E52CF0ED8CB}"/>
              </a:ext>
            </a:extLst>
          </p:cNvPr>
          <p:cNvSpPr/>
          <p:nvPr/>
        </p:nvSpPr>
        <p:spPr>
          <a:xfrm>
            <a:off x="4178300" y="6403563"/>
            <a:ext cx="1417440" cy="4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CB30FDF-8687-71DA-F223-5BFCC29ED5BD}"/>
              </a:ext>
            </a:extLst>
          </p:cNvPr>
          <p:cNvSpPr/>
          <p:nvPr/>
        </p:nvSpPr>
        <p:spPr>
          <a:xfrm>
            <a:off x="711737" y="793146"/>
            <a:ext cx="299810" cy="2644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376B081-AE38-EA3A-4826-0CE1DE86E8F3}"/>
              </a:ext>
            </a:extLst>
          </p:cNvPr>
          <p:cNvSpPr/>
          <p:nvPr/>
        </p:nvSpPr>
        <p:spPr>
          <a:xfrm>
            <a:off x="-16841" y="1595087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0D10128F-2B60-E942-E5A7-448565F9FB9A}"/>
              </a:ext>
            </a:extLst>
          </p:cNvPr>
          <p:cNvSpPr/>
          <p:nvPr/>
        </p:nvSpPr>
        <p:spPr>
          <a:xfrm flipV="1">
            <a:off x="-23040" y="2441173"/>
            <a:ext cx="73477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9F39A13F-7BFE-FCB1-1F38-16657540A663}"/>
              </a:ext>
            </a:extLst>
          </p:cNvPr>
          <p:cNvSpPr/>
          <p:nvPr/>
        </p:nvSpPr>
        <p:spPr>
          <a:xfrm>
            <a:off x="2467818" y="1845207"/>
            <a:ext cx="145254" cy="8952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82CFEF5-38E6-BAEE-BAFB-F011432C7B4E}"/>
              </a:ext>
            </a:extLst>
          </p:cNvPr>
          <p:cNvSpPr/>
          <p:nvPr/>
        </p:nvSpPr>
        <p:spPr>
          <a:xfrm>
            <a:off x="990259" y="1845206"/>
            <a:ext cx="1477559" cy="8881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F6A591D-05B0-E441-CCA2-5DC2E08DDB5B}"/>
              </a:ext>
            </a:extLst>
          </p:cNvPr>
          <p:cNvSpPr/>
          <p:nvPr/>
        </p:nvSpPr>
        <p:spPr>
          <a:xfrm>
            <a:off x="883806" y="577278"/>
            <a:ext cx="106453" cy="2158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B7D98BF-0B65-74F2-A18E-25EDE5CFEA03}"/>
              </a:ext>
            </a:extLst>
          </p:cNvPr>
          <p:cNvSpPr/>
          <p:nvPr/>
        </p:nvSpPr>
        <p:spPr>
          <a:xfrm>
            <a:off x="883805" y="3438045"/>
            <a:ext cx="127741" cy="225809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01B1C207-4633-EAA4-C514-61F58DF23EE6}"/>
              </a:ext>
            </a:extLst>
          </p:cNvPr>
          <p:cNvSpPr/>
          <p:nvPr/>
        </p:nvSpPr>
        <p:spPr>
          <a:xfrm>
            <a:off x="-23040" y="1911490"/>
            <a:ext cx="2490858" cy="262759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99B2889-5E80-6E4A-F85B-FC1498B03914}"/>
              </a:ext>
            </a:extLst>
          </p:cNvPr>
          <p:cNvSpPr/>
          <p:nvPr/>
        </p:nvSpPr>
        <p:spPr>
          <a:xfrm>
            <a:off x="723690" y="2178357"/>
            <a:ext cx="203067" cy="26281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1217B5C5-31BD-EA9E-E4B8-0DDE4B36F386}"/>
              </a:ext>
            </a:extLst>
          </p:cNvPr>
          <p:cNvSpPr/>
          <p:nvPr/>
        </p:nvSpPr>
        <p:spPr>
          <a:xfrm>
            <a:off x="6321179" y="1633247"/>
            <a:ext cx="299810" cy="8811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1505552-A026-24D3-5A8D-470B396045CF}"/>
              </a:ext>
            </a:extLst>
          </p:cNvPr>
          <p:cNvSpPr/>
          <p:nvPr/>
        </p:nvSpPr>
        <p:spPr>
          <a:xfrm>
            <a:off x="5592601" y="1633248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81C7112B-BB1E-F163-B1A5-EB8C6D4471D2}"/>
              </a:ext>
            </a:extLst>
          </p:cNvPr>
          <p:cNvSpPr/>
          <p:nvPr/>
        </p:nvSpPr>
        <p:spPr>
          <a:xfrm flipV="1">
            <a:off x="5586402" y="2479334"/>
            <a:ext cx="73477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CA5280A-D65E-79BC-441D-D1C0A55776AF}"/>
              </a:ext>
            </a:extLst>
          </p:cNvPr>
          <p:cNvSpPr/>
          <p:nvPr/>
        </p:nvSpPr>
        <p:spPr>
          <a:xfrm>
            <a:off x="6493248" y="577279"/>
            <a:ext cx="121542" cy="10559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7EEDBB59-157D-2EE1-6D22-00FC811C0E30}"/>
              </a:ext>
            </a:extLst>
          </p:cNvPr>
          <p:cNvSpPr/>
          <p:nvPr/>
        </p:nvSpPr>
        <p:spPr>
          <a:xfrm>
            <a:off x="6493247" y="2523498"/>
            <a:ext cx="121543" cy="321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7DF3F98C-49A0-1C32-32BB-14A7493E5C02}"/>
              </a:ext>
            </a:extLst>
          </p:cNvPr>
          <p:cNvSpPr/>
          <p:nvPr/>
        </p:nvSpPr>
        <p:spPr>
          <a:xfrm>
            <a:off x="6522993" y="1642317"/>
            <a:ext cx="102990" cy="8441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720D263-9DB8-41FB-14DD-396A783C4819}"/>
              </a:ext>
            </a:extLst>
          </p:cNvPr>
          <p:cNvSpPr/>
          <p:nvPr/>
        </p:nvSpPr>
        <p:spPr>
          <a:xfrm flipH="1">
            <a:off x="5592601" y="1633191"/>
            <a:ext cx="891307" cy="25924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526A929D-3565-F13C-1EDA-5B27AAB012C0}"/>
              </a:ext>
            </a:extLst>
          </p:cNvPr>
          <p:cNvSpPr/>
          <p:nvPr/>
        </p:nvSpPr>
        <p:spPr>
          <a:xfrm>
            <a:off x="5578912" y="5705719"/>
            <a:ext cx="432708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0A0AF07-259A-4351-9096-87D6C83A5A87}"/>
              </a:ext>
            </a:extLst>
          </p:cNvPr>
          <p:cNvSpPr/>
          <p:nvPr/>
        </p:nvSpPr>
        <p:spPr>
          <a:xfrm>
            <a:off x="-16842" y="5694122"/>
            <a:ext cx="414581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9B52DE1-25AD-3D04-F1C5-72FD25766DAE}"/>
              </a:ext>
            </a:extLst>
          </p:cNvPr>
          <p:cNvSpPr/>
          <p:nvPr/>
        </p:nvSpPr>
        <p:spPr>
          <a:xfrm>
            <a:off x="6623629" y="1850218"/>
            <a:ext cx="1562140" cy="881121"/>
          </a:xfrm>
          <a:prstGeom prst="rect">
            <a:avLst/>
          </a:pr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B6578F5-807D-AF69-DBC2-824E3858776A}"/>
              </a:ext>
            </a:extLst>
          </p:cNvPr>
          <p:cNvSpPr/>
          <p:nvPr/>
        </p:nvSpPr>
        <p:spPr>
          <a:xfrm>
            <a:off x="6360498" y="784102"/>
            <a:ext cx="299810" cy="2644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33B1E2AA-FD6C-2D4C-5913-6D0BC214C17F}"/>
              </a:ext>
            </a:extLst>
          </p:cNvPr>
          <p:cNvSpPr/>
          <p:nvPr/>
        </p:nvSpPr>
        <p:spPr>
          <a:xfrm>
            <a:off x="5578913" y="1961964"/>
            <a:ext cx="928136" cy="245227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862ED118-5741-207C-4D6E-2E14C3E30EB4}"/>
              </a:ext>
            </a:extLst>
          </p:cNvPr>
          <p:cNvSpPr/>
          <p:nvPr/>
        </p:nvSpPr>
        <p:spPr>
          <a:xfrm>
            <a:off x="6311841" y="2203621"/>
            <a:ext cx="203067" cy="26281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D224791-BF0F-EE9E-2DC7-24DD1604DC9D}"/>
              </a:ext>
            </a:extLst>
          </p:cNvPr>
          <p:cNvSpPr/>
          <p:nvPr/>
        </p:nvSpPr>
        <p:spPr>
          <a:xfrm>
            <a:off x="6553993" y="1874603"/>
            <a:ext cx="102990" cy="8441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77280D2-039C-29B2-9FA4-1FBA8F677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273"/>
          <a:stretch/>
        </p:blipFill>
        <p:spPr>
          <a:xfrm>
            <a:off x="1161796" y="3051198"/>
            <a:ext cx="2967179" cy="231805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5A11875-DF38-A3B3-D67A-D406577EFB8D}"/>
              </a:ext>
            </a:extLst>
          </p:cNvPr>
          <p:cNvSpPr/>
          <p:nvPr/>
        </p:nvSpPr>
        <p:spPr>
          <a:xfrm>
            <a:off x="5578913" y="1961964"/>
            <a:ext cx="928136" cy="245227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F116BAD-3246-9924-A811-B1E9623EE541}"/>
              </a:ext>
            </a:extLst>
          </p:cNvPr>
          <p:cNvSpPr/>
          <p:nvPr/>
        </p:nvSpPr>
        <p:spPr>
          <a:xfrm>
            <a:off x="-23041" y="1906623"/>
            <a:ext cx="2490858" cy="26275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750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22D1A80E-8927-AB73-BC1D-2E52CF0ED8CB}"/>
              </a:ext>
            </a:extLst>
          </p:cNvPr>
          <p:cNvSpPr/>
          <p:nvPr/>
        </p:nvSpPr>
        <p:spPr>
          <a:xfrm>
            <a:off x="4178300" y="6403563"/>
            <a:ext cx="1417440" cy="4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CB30FDF-8687-71DA-F223-5BFCC29ED5BD}"/>
              </a:ext>
            </a:extLst>
          </p:cNvPr>
          <p:cNvSpPr/>
          <p:nvPr/>
        </p:nvSpPr>
        <p:spPr>
          <a:xfrm>
            <a:off x="711737" y="793146"/>
            <a:ext cx="299810" cy="2644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376B081-AE38-EA3A-4826-0CE1DE86E8F3}"/>
              </a:ext>
            </a:extLst>
          </p:cNvPr>
          <p:cNvSpPr/>
          <p:nvPr/>
        </p:nvSpPr>
        <p:spPr>
          <a:xfrm>
            <a:off x="-16841" y="1595087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0D10128F-2B60-E942-E5A7-448565F9FB9A}"/>
              </a:ext>
            </a:extLst>
          </p:cNvPr>
          <p:cNvSpPr/>
          <p:nvPr/>
        </p:nvSpPr>
        <p:spPr>
          <a:xfrm flipV="1">
            <a:off x="-23040" y="2441173"/>
            <a:ext cx="73477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9F39A13F-7BFE-FCB1-1F38-16657540A663}"/>
              </a:ext>
            </a:extLst>
          </p:cNvPr>
          <p:cNvSpPr/>
          <p:nvPr/>
        </p:nvSpPr>
        <p:spPr>
          <a:xfrm>
            <a:off x="2467818" y="1845207"/>
            <a:ext cx="145254" cy="8952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82CFEF5-38E6-BAEE-BAFB-F011432C7B4E}"/>
              </a:ext>
            </a:extLst>
          </p:cNvPr>
          <p:cNvSpPr/>
          <p:nvPr/>
        </p:nvSpPr>
        <p:spPr>
          <a:xfrm>
            <a:off x="990259" y="1845206"/>
            <a:ext cx="1477559" cy="8881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F6A591D-05B0-E441-CCA2-5DC2E08DDB5B}"/>
              </a:ext>
            </a:extLst>
          </p:cNvPr>
          <p:cNvSpPr/>
          <p:nvPr/>
        </p:nvSpPr>
        <p:spPr>
          <a:xfrm>
            <a:off x="883806" y="577278"/>
            <a:ext cx="106453" cy="2158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B7D98BF-0B65-74F2-A18E-25EDE5CFEA03}"/>
              </a:ext>
            </a:extLst>
          </p:cNvPr>
          <p:cNvSpPr/>
          <p:nvPr/>
        </p:nvSpPr>
        <p:spPr>
          <a:xfrm>
            <a:off x="883805" y="3438045"/>
            <a:ext cx="127741" cy="225809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01B1C207-4633-EAA4-C514-61F58DF23EE6}"/>
              </a:ext>
            </a:extLst>
          </p:cNvPr>
          <p:cNvSpPr/>
          <p:nvPr/>
        </p:nvSpPr>
        <p:spPr>
          <a:xfrm>
            <a:off x="-23040" y="1911490"/>
            <a:ext cx="2490858" cy="262759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99B2889-5E80-6E4A-F85B-FC1498B03914}"/>
              </a:ext>
            </a:extLst>
          </p:cNvPr>
          <p:cNvSpPr/>
          <p:nvPr/>
        </p:nvSpPr>
        <p:spPr>
          <a:xfrm>
            <a:off x="723690" y="2178357"/>
            <a:ext cx="203067" cy="26281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1217B5C5-31BD-EA9E-E4B8-0DDE4B36F386}"/>
              </a:ext>
            </a:extLst>
          </p:cNvPr>
          <p:cNvSpPr/>
          <p:nvPr/>
        </p:nvSpPr>
        <p:spPr>
          <a:xfrm>
            <a:off x="6321179" y="1633247"/>
            <a:ext cx="299810" cy="8811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1505552-A026-24D3-5A8D-470B396045CF}"/>
              </a:ext>
            </a:extLst>
          </p:cNvPr>
          <p:cNvSpPr/>
          <p:nvPr/>
        </p:nvSpPr>
        <p:spPr>
          <a:xfrm>
            <a:off x="5592601" y="1633248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81C7112B-BB1E-F163-B1A5-EB8C6D4471D2}"/>
              </a:ext>
            </a:extLst>
          </p:cNvPr>
          <p:cNvSpPr/>
          <p:nvPr/>
        </p:nvSpPr>
        <p:spPr>
          <a:xfrm flipV="1">
            <a:off x="5586402" y="2479334"/>
            <a:ext cx="73477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CA5280A-D65E-79BC-441D-D1C0A55776AF}"/>
              </a:ext>
            </a:extLst>
          </p:cNvPr>
          <p:cNvSpPr/>
          <p:nvPr/>
        </p:nvSpPr>
        <p:spPr>
          <a:xfrm>
            <a:off x="6493248" y="577279"/>
            <a:ext cx="121542" cy="10559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7EEDBB59-157D-2EE1-6D22-00FC811C0E30}"/>
              </a:ext>
            </a:extLst>
          </p:cNvPr>
          <p:cNvSpPr/>
          <p:nvPr/>
        </p:nvSpPr>
        <p:spPr>
          <a:xfrm>
            <a:off x="6493247" y="2523498"/>
            <a:ext cx="121543" cy="321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7DF3F98C-49A0-1C32-32BB-14A7493E5C02}"/>
              </a:ext>
            </a:extLst>
          </p:cNvPr>
          <p:cNvSpPr/>
          <p:nvPr/>
        </p:nvSpPr>
        <p:spPr>
          <a:xfrm>
            <a:off x="6522993" y="1642317"/>
            <a:ext cx="102990" cy="8441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720D263-9DB8-41FB-14DD-396A783C4819}"/>
              </a:ext>
            </a:extLst>
          </p:cNvPr>
          <p:cNvSpPr/>
          <p:nvPr/>
        </p:nvSpPr>
        <p:spPr>
          <a:xfrm flipH="1">
            <a:off x="5592601" y="1633191"/>
            <a:ext cx="891307" cy="25924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526A929D-3565-F13C-1EDA-5B27AAB012C0}"/>
              </a:ext>
            </a:extLst>
          </p:cNvPr>
          <p:cNvSpPr/>
          <p:nvPr/>
        </p:nvSpPr>
        <p:spPr>
          <a:xfrm>
            <a:off x="5578912" y="5705719"/>
            <a:ext cx="432708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0A0AF07-259A-4351-9096-87D6C83A5A87}"/>
              </a:ext>
            </a:extLst>
          </p:cNvPr>
          <p:cNvSpPr/>
          <p:nvPr/>
        </p:nvSpPr>
        <p:spPr>
          <a:xfrm>
            <a:off x="-16842" y="5694122"/>
            <a:ext cx="414581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9B52DE1-25AD-3D04-F1C5-72FD25766DAE}"/>
              </a:ext>
            </a:extLst>
          </p:cNvPr>
          <p:cNvSpPr/>
          <p:nvPr/>
        </p:nvSpPr>
        <p:spPr>
          <a:xfrm>
            <a:off x="6623629" y="1850218"/>
            <a:ext cx="1562140" cy="881121"/>
          </a:xfrm>
          <a:prstGeom prst="rect">
            <a:avLst/>
          </a:pr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B6578F5-807D-AF69-DBC2-824E3858776A}"/>
              </a:ext>
            </a:extLst>
          </p:cNvPr>
          <p:cNvSpPr/>
          <p:nvPr/>
        </p:nvSpPr>
        <p:spPr>
          <a:xfrm>
            <a:off x="6360498" y="784102"/>
            <a:ext cx="299810" cy="2644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33B1E2AA-FD6C-2D4C-5913-6D0BC214C17F}"/>
              </a:ext>
            </a:extLst>
          </p:cNvPr>
          <p:cNvSpPr/>
          <p:nvPr/>
        </p:nvSpPr>
        <p:spPr>
          <a:xfrm>
            <a:off x="5578913" y="1961964"/>
            <a:ext cx="928136" cy="245227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862ED118-5741-207C-4D6E-2E14C3E30EB4}"/>
              </a:ext>
            </a:extLst>
          </p:cNvPr>
          <p:cNvSpPr/>
          <p:nvPr/>
        </p:nvSpPr>
        <p:spPr>
          <a:xfrm>
            <a:off x="6311841" y="2203621"/>
            <a:ext cx="203067" cy="26281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F224568-3F2E-BF74-3D01-107407BF6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5" r="3314" b="618"/>
          <a:stretch/>
        </p:blipFill>
        <p:spPr>
          <a:xfrm>
            <a:off x="6701496" y="3645970"/>
            <a:ext cx="3204504" cy="169116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708184A-D98E-FA0B-01C7-1C43CA89FCBF}"/>
              </a:ext>
            </a:extLst>
          </p:cNvPr>
          <p:cNvSpPr/>
          <p:nvPr/>
        </p:nvSpPr>
        <p:spPr>
          <a:xfrm>
            <a:off x="6553993" y="1874603"/>
            <a:ext cx="102990" cy="8441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34E9B19-BC0F-82DE-8D5A-C2B9081E3AC5}"/>
              </a:ext>
            </a:extLst>
          </p:cNvPr>
          <p:cNvSpPr/>
          <p:nvPr/>
        </p:nvSpPr>
        <p:spPr>
          <a:xfrm>
            <a:off x="5578913" y="1961964"/>
            <a:ext cx="928136" cy="245227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5223EEE-6936-D360-5D24-E53C277D4596}"/>
              </a:ext>
            </a:extLst>
          </p:cNvPr>
          <p:cNvSpPr/>
          <p:nvPr/>
        </p:nvSpPr>
        <p:spPr>
          <a:xfrm>
            <a:off x="-23041" y="1906623"/>
            <a:ext cx="2490858" cy="26275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4011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22D1A80E-8927-AB73-BC1D-2E52CF0ED8CB}"/>
              </a:ext>
            </a:extLst>
          </p:cNvPr>
          <p:cNvSpPr/>
          <p:nvPr/>
        </p:nvSpPr>
        <p:spPr>
          <a:xfrm>
            <a:off x="4178300" y="6403563"/>
            <a:ext cx="1417440" cy="4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CB30FDF-8687-71DA-F223-5BFCC29ED5BD}"/>
              </a:ext>
            </a:extLst>
          </p:cNvPr>
          <p:cNvSpPr/>
          <p:nvPr/>
        </p:nvSpPr>
        <p:spPr>
          <a:xfrm>
            <a:off x="711737" y="793146"/>
            <a:ext cx="299810" cy="2644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376B081-AE38-EA3A-4826-0CE1DE86E8F3}"/>
              </a:ext>
            </a:extLst>
          </p:cNvPr>
          <p:cNvSpPr/>
          <p:nvPr/>
        </p:nvSpPr>
        <p:spPr>
          <a:xfrm>
            <a:off x="-16841" y="1595087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0D10128F-2B60-E942-E5A7-448565F9FB9A}"/>
              </a:ext>
            </a:extLst>
          </p:cNvPr>
          <p:cNvSpPr/>
          <p:nvPr/>
        </p:nvSpPr>
        <p:spPr>
          <a:xfrm flipV="1">
            <a:off x="-23040" y="2441173"/>
            <a:ext cx="73477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9F39A13F-7BFE-FCB1-1F38-16657540A663}"/>
              </a:ext>
            </a:extLst>
          </p:cNvPr>
          <p:cNvSpPr/>
          <p:nvPr/>
        </p:nvSpPr>
        <p:spPr>
          <a:xfrm>
            <a:off x="2467818" y="1845207"/>
            <a:ext cx="145254" cy="8952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82CFEF5-38E6-BAEE-BAFB-F011432C7B4E}"/>
              </a:ext>
            </a:extLst>
          </p:cNvPr>
          <p:cNvSpPr/>
          <p:nvPr/>
        </p:nvSpPr>
        <p:spPr>
          <a:xfrm>
            <a:off x="990259" y="1845206"/>
            <a:ext cx="1477559" cy="8881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F6A591D-05B0-E441-CCA2-5DC2E08DDB5B}"/>
              </a:ext>
            </a:extLst>
          </p:cNvPr>
          <p:cNvSpPr/>
          <p:nvPr/>
        </p:nvSpPr>
        <p:spPr>
          <a:xfrm>
            <a:off x="883806" y="577278"/>
            <a:ext cx="106453" cy="2158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B7D98BF-0B65-74F2-A18E-25EDE5CFEA03}"/>
              </a:ext>
            </a:extLst>
          </p:cNvPr>
          <p:cNvSpPr/>
          <p:nvPr/>
        </p:nvSpPr>
        <p:spPr>
          <a:xfrm>
            <a:off x="883805" y="3438045"/>
            <a:ext cx="127741" cy="225809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99B2889-5E80-6E4A-F85B-FC1498B03914}"/>
              </a:ext>
            </a:extLst>
          </p:cNvPr>
          <p:cNvSpPr/>
          <p:nvPr/>
        </p:nvSpPr>
        <p:spPr>
          <a:xfrm>
            <a:off x="723690" y="2178357"/>
            <a:ext cx="203067" cy="26281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1217B5C5-31BD-EA9E-E4B8-0DDE4B36F386}"/>
              </a:ext>
            </a:extLst>
          </p:cNvPr>
          <p:cNvSpPr/>
          <p:nvPr/>
        </p:nvSpPr>
        <p:spPr>
          <a:xfrm>
            <a:off x="6321179" y="1633247"/>
            <a:ext cx="299810" cy="8811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1505552-A026-24D3-5A8D-470B396045CF}"/>
              </a:ext>
            </a:extLst>
          </p:cNvPr>
          <p:cNvSpPr/>
          <p:nvPr/>
        </p:nvSpPr>
        <p:spPr>
          <a:xfrm>
            <a:off x="5592601" y="1633248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81C7112B-BB1E-F163-B1A5-EB8C6D4471D2}"/>
              </a:ext>
            </a:extLst>
          </p:cNvPr>
          <p:cNvSpPr/>
          <p:nvPr/>
        </p:nvSpPr>
        <p:spPr>
          <a:xfrm flipV="1">
            <a:off x="5586402" y="2479334"/>
            <a:ext cx="73477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CA5280A-D65E-79BC-441D-D1C0A55776AF}"/>
              </a:ext>
            </a:extLst>
          </p:cNvPr>
          <p:cNvSpPr/>
          <p:nvPr/>
        </p:nvSpPr>
        <p:spPr>
          <a:xfrm>
            <a:off x="6493248" y="577279"/>
            <a:ext cx="121542" cy="10559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7EEDBB59-157D-2EE1-6D22-00FC811C0E30}"/>
              </a:ext>
            </a:extLst>
          </p:cNvPr>
          <p:cNvSpPr/>
          <p:nvPr/>
        </p:nvSpPr>
        <p:spPr>
          <a:xfrm>
            <a:off x="6493247" y="2523498"/>
            <a:ext cx="121543" cy="321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862ED118-5741-207C-4D6E-2E14C3E30EB4}"/>
              </a:ext>
            </a:extLst>
          </p:cNvPr>
          <p:cNvSpPr/>
          <p:nvPr/>
        </p:nvSpPr>
        <p:spPr>
          <a:xfrm>
            <a:off x="6311841" y="2203621"/>
            <a:ext cx="203067" cy="26281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7DF3F98C-49A0-1C32-32BB-14A7493E5C02}"/>
              </a:ext>
            </a:extLst>
          </p:cNvPr>
          <p:cNvSpPr/>
          <p:nvPr/>
        </p:nvSpPr>
        <p:spPr>
          <a:xfrm>
            <a:off x="6529691" y="1650372"/>
            <a:ext cx="91797" cy="105597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526A929D-3565-F13C-1EDA-5B27AAB012C0}"/>
              </a:ext>
            </a:extLst>
          </p:cNvPr>
          <p:cNvSpPr/>
          <p:nvPr/>
        </p:nvSpPr>
        <p:spPr>
          <a:xfrm>
            <a:off x="5578912" y="5705719"/>
            <a:ext cx="432708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0A0AF07-259A-4351-9096-87D6C83A5A87}"/>
              </a:ext>
            </a:extLst>
          </p:cNvPr>
          <p:cNvSpPr/>
          <p:nvPr/>
        </p:nvSpPr>
        <p:spPr>
          <a:xfrm>
            <a:off x="-16842" y="5694122"/>
            <a:ext cx="414581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9B52DE1-25AD-3D04-F1C5-72FD25766DAE}"/>
              </a:ext>
            </a:extLst>
          </p:cNvPr>
          <p:cNvSpPr/>
          <p:nvPr/>
        </p:nvSpPr>
        <p:spPr>
          <a:xfrm>
            <a:off x="6623629" y="1850218"/>
            <a:ext cx="1562140" cy="881121"/>
          </a:xfrm>
          <a:prstGeom prst="rect">
            <a:avLst/>
          </a:pr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0EB8E6-F565-DA6C-4B53-1614415609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5" r="3314" b="618"/>
          <a:stretch/>
        </p:blipFill>
        <p:spPr>
          <a:xfrm>
            <a:off x="6701496" y="3645970"/>
            <a:ext cx="3204504" cy="169116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6B0C0BC-11B3-6A5E-E0BD-F64744B44CC3}"/>
              </a:ext>
            </a:extLst>
          </p:cNvPr>
          <p:cNvSpPr/>
          <p:nvPr/>
        </p:nvSpPr>
        <p:spPr>
          <a:xfrm>
            <a:off x="5578913" y="1961964"/>
            <a:ext cx="928136" cy="245227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BF8A00D-6898-3866-52BF-AF08FFC1FA88}"/>
              </a:ext>
            </a:extLst>
          </p:cNvPr>
          <p:cNvSpPr/>
          <p:nvPr/>
        </p:nvSpPr>
        <p:spPr>
          <a:xfrm flipH="1">
            <a:off x="5592601" y="1633191"/>
            <a:ext cx="891307" cy="25924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9150939-7FE1-9B46-6A2F-8C4696FF0114}"/>
              </a:ext>
            </a:extLst>
          </p:cNvPr>
          <p:cNvSpPr/>
          <p:nvPr/>
        </p:nvSpPr>
        <p:spPr>
          <a:xfrm>
            <a:off x="-23041" y="1906623"/>
            <a:ext cx="2490858" cy="26275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6F904F9-E4F3-F1D5-FF70-F03B1C0A391D}"/>
              </a:ext>
            </a:extLst>
          </p:cNvPr>
          <p:cNvSpPr/>
          <p:nvPr/>
        </p:nvSpPr>
        <p:spPr>
          <a:xfrm flipH="1">
            <a:off x="5206" y="1598995"/>
            <a:ext cx="891307" cy="25924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5901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22D1A80E-8927-AB73-BC1D-2E52CF0ED8CB}"/>
              </a:ext>
            </a:extLst>
          </p:cNvPr>
          <p:cNvSpPr/>
          <p:nvPr/>
        </p:nvSpPr>
        <p:spPr>
          <a:xfrm>
            <a:off x="4178300" y="6403563"/>
            <a:ext cx="1417440" cy="4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CB30FDF-8687-71DA-F223-5BFCC29ED5BD}"/>
              </a:ext>
            </a:extLst>
          </p:cNvPr>
          <p:cNvSpPr/>
          <p:nvPr/>
        </p:nvSpPr>
        <p:spPr>
          <a:xfrm>
            <a:off x="711737" y="793146"/>
            <a:ext cx="299810" cy="2644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376B081-AE38-EA3A-4826-0CE1DE86E8F3}"/>
              </a:ext>
            </a:extLst>
          </p:cNvPr>
          <p:cNvSpPr/>
          <p:nvPr/>
        </p:nvSpPr>
        <p:spPr>
          <a:xfrm>
            <a:off x="-16841" y="1595087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0D10128F-2B60-E942-E5A7-448565F9FB9A}"/>
              </a:ext>
            </a:extLst>
          </p:cNvPr>
          <p:cNvSpPr/>
          <p:nvPr/>
        </p:nvSpPr>
        <p:spPr>
          <a:xfrm flipV="1">
            <a:off x="-23040" y="2441173"/>
            <a:ext cx="73477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9F39A13F-7BFE-FCB1-1F38-16657540A663}"/>
              </a:ext>
            </a:extLst>
          </p:cNvPr>
          <p:cNvSpPr/>
          <p:nvPr/>
        </p:nvSpPr>
        <p:spPr>
          <a:xfrm>
            <a:off x="2467818" y="1845207"/>
            <a:ext cx="145254" cy="8952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82CFEF5-38E6-BAEE-BAFB-F011432C7B4E}"/>
              </a:ext>
            </a:extLst>
          </p:cNvPr>
          <p:cNvSpPr/>
          <p:nvPr/>
        </p:nvSpPr>
        <p:spPr>
          <a:xfrm>
            <a:off x="990259" y="1845206"/>
            <a:ext cx="1477559" cy="8881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F6A591D-05B0-E441-CCA2-5DC2E08DDB5B}"/>
              </a:ext>
            </a:extLst>
          </p:cNvPr>
          <p:cNvSpPr/>
          <p:nvPr/>
        </p:nvSpPr>
        <p:spPr>
          <a:xfrm>
            <a:off x="883806" y="577278"/>
            <a:ext cx="106453" cy="2158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B7D98BF-0B65-74F2-A18E-25EDE5CFEA03}"/>
              </a:ext>
            </a:extLst>
          </p:cNvPr>
          <p:cNvSpPr/>
          <p:nvPr/>
        </p:nvSpPr>
        <p:spPr>
          <a:xfrm>
            <a:off x="883805" y="3438045"/>
            <a:ext cx="127741" cy="225809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99B2889-5E80-6E4A-F85B-FC1498B03914}"/>
              </a:ext>
            </a:extLst>
          </p:cNvPr>
          <p:cNvSpPr/>
          <p:nvPr/>
        </p:nvSpPr>
        <p:spPr>
          <a:xfrm>
            <a:off x="723690" y="2178357"/>
            <a:ext cx="203067" cy="26281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1217B5C5-31BD-EA9E-E4B8-0DDE4B36F386}"/>
              </a:ext>
            </a:extLst>
          </p:cNvPr>
          <p:cNvSpPr/>
          <p:nvPr/>
        </p:nvSpPr>
        <p:spPr>
          <a:xfrm>
            <a:off x="6321179" y="1633247"/>
            <a:ext cx="299810" cy="8811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1505552-A026-24D3-5A8D-470B396045CF}"/>
              </a:ext>
            </a:extLst>
          </p:cNvPr>
          <p:cNvSpPr/>
          <p:nvPr/>
        </p:nvSpPr>
        <p:spPr>
          <a:xfrm>
            <a:off x="5592601" y="1633248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81C7112B-BB1E-F163-B1A5-EB8C6D4471D2}"/>
              </a:ext>
            </a:extLst>
          </p:cNvPr>
          <p:cNvSpPr/>
          <p:nvPr/>
        </p:nvSpPr>
        <p:spPr>
          <a:xfrm flipV="1">
            <a:off x="5586402" y="2479334"/>
            <a:ext cx="73477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CA5280A-D65E-79BC-441D-D1C0A55776AF}"/>
              </a:ext>
            </a:extLst>
          </p:cNvPr>
          <p:cNvSpPr/>
          <p:nvPr/>
        </p:nvSpPr>
        <p:spPr>
          <a:xfrm>
            <a:off x="6493248" y="577279"/>
            <a:ext cx="121542" cy="10559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7EEDBB59-157D-2EE1-6D22-00FC811C0E30}"/>
              </a:ext>
            </a:extLst>
          </p:cNvPr>
          <p:cNvSpPr/>
          <p:nvPr/>
        </p:nvSpPr>
        <p:spPr>
          <a:xfrm>
            <a:off x="6493247" y="2523498"/>
            <a:ext cx="121543" cy="321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862ED118-5741-207C-4D6E-2E14C3E30EB4}"/>
              </a:ext>
            </a:extLst>
          </p:cNvPr>
          <p:cNvSpPr/>
          <p:nvPr/>
        </p:nvSpPr>
        <p:spPr>
          <a:xfrm>
            <a:off x="6311841" y="2203621"/>
            <a:ext cx="203067" cy="26281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7DF3F98C-49A0-1C32-32BB-14A7493E5C02}"/>
              </a:ext>
            </a:extLst>
          </p:cNvPr>
          <p:cNvSpPr/>
          <p:nvPr/>
        </p:nvSpPr>
        <p:spPr>
          <a:xfrm>
            <a:off x="6522993" y="1642317"/>
            <a:ext cx="102990" cy="8441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DCE3DA10-AB8A-BB68-9A1B-BCD2B9C82920}"/>
              </a:ext>
            </a:extLst>
          </p:cNvPr>
          <p:cNvSpPr/>
          <p:nvPr/>
        </p:nvSpPr>
        <p:spPr>
          <a:xfrm flipH="1">
            <a:off x="8067738" y="1025639"/>
            <a:ext cx="108009" cy="615398"/>
          </a:xfrm>
          <a:prstGeom prst="rect">
            <a:avLst/>
          </a:prstGeom>
          <a:solidFill>
            <a:schemeClr val="accent6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526A929D-3565-F13C-1EDA-5B27AAB012C0}"/>
              </a:ext>
            </a:extLst>
          </p:cNvPr>
          <p:cNvSpPr/>
          <p:nvPr/>
        </p:nvSpPr>
        <p:spPr>
          <a:xfrm>
            <a:off x="5578912" y="5705719"/>
            <a:ext cx="432708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0A0AF07-259A-4351-9096-87D6C83A5A87}"/>
              </a:ext>
            </a:extLst>
          </p:cNvPr>
          <p:cNvSpPr/>
          <p:nvPr/>
        </p:nvSpPr>
        <p:spPr>
          <a:xfrm>
            <a:off x="-16842" y="5694122"/>
            <a:ext cx="414581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9B52DE1-25AD-3D04-F1C5-72FD25766DAE}"/>
              </a:ext>
            </a:extLst>
          </p:cNvPr>
          <p:cNvSpPr/>
          <p:nvPr/>
        </p:nvSpPr>
        <p:spPr>
          <a:xfrm>
            <a:off x="6646489" y="759916"/>
            <a:ext cx="1562140" cy="881121"/>
          </a:xfrm>
          <a:prstGeom prst="rect">
            <a:avLst/>
          </a:pr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9CA5F55-C3E9-8839-2112-D2DA9C7FE65E}"/>
              </a:ext>
            </a:extLst>
          </p:cNvPr>
          <p:cNvSpPr/>
          <p:nvPr/>
        </p:nvSpPr>
        <p:spPr>
          <a:xfrm>
            <a:off x="6638502" y="1631449"/>
            <a:ext cx="1562140" cy="45719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D243D5D7-0BFD-4AFE-E2BA-77420BA13A78}"/>
              </a:ext>
            </a:extLst>
          </p:cNvPr>
          <p:cNvSpPr/>
          <p:nvPr/>
        </p:nvSpPr>
        <p:spPr>
          <a:xfrm rot="10800000">
            <a:off x="5837040" y="1384300"/>
            <a:ext cx="299810" cy="255564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riángulo isósceles 5">
            <a:extLst>
              <a:ext uri="{FF2B5EF4-FFF2-40B4-BE49-F238E27FC236}">
                <a16:creationId xmlns:a16="http://schemas.microsoft.com/office/drawing/2014/main" id="{987F723F-819A-9EA9-891C-5AE67B1E2C35}"/>
              </a:ext>
            </a:extLst>
          </p:cNvPr>
          <p:cNvSpPr/>
          <p:nvPr/>
        </p:nvSpPr>
        <p:spPr>
          <a:xfrm rot="10800000">
            <a:off x="7076269" y="1371565"/>
            <a:ext cx="299810" cy="255564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D9585E6-EFAF-4F36-37B4-599EA3F4147C}"/>
              </a:ext>
            </a:extLst>
          </p:cNvPr>
          <p:cNvSpPr/>
          <p:nvPr/>
        </p:nvSpPr>
        <p:spPr>
          <a:xfrm rot="5400000">
            <a:off x="7768418" y="1210499"/>
            <a:ext cx="884022" cy="49319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052540A7-5D95-5BA6-78E5-2081DD6C6317}"/>
              </a:ext>
            </a:extLst>
          </p:cNvPr>
          <p:cNvSpPr/>
          <p:nvPr/>
        </p:nvSpPr>
        <p:spPr>
          <a:xfrm rot="5400000">
            <a:off x="7876383" y="1047762"/>
            <a:ext cx="299810" cy="255564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5F1DB795-2322-FA77-07BF-A61C20839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84" t="2800" r="20395" b="4480"/>
          <a:stretch/>
        </p:blipFill>
        <p:spPr>
          <a:xfrm>
            <a:off x="6646489" y="2752201"/>
            <a:ext cx="3259511" cy="267496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D39D608-9B3D-C374-1D9F-03443CA30EFE}"/>
              </a:ext>
            </a:extLst>
          </p:cNvPr>
          <p:cNvSpPr/>
          <p:nvPr/>
        </p:nvSpPr>
        <p:spPr>
          <a:xfrm>
            <a:off x="5578913" y="1961964"/>
            <a:ext cx="928136" cy="245227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5910F66-F596-AB84-2A88-382B00DE0CE0}"/>
              </a:ext>
            </a:extLst>
          </p:cNvPr>
          <p:cNvSpPr/>
          <p:nvPr/>
        </p:nvSpPr>
        <p:spPr>
          <a:xfrm flipH="1">
            <a:off x="5592601" y="1633191"/>
            <a:ext cx="891307" cy="25924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7DF2F02-1C00-5D38-FF44-20A5A36D2BA5}"/>
              </a:ext>
            </a:extLst>
          </p:cNvPr>
          <p:cNvSpPr/>
          <p:nvPr/>
        </p:nvSpPr>
        <p:spPr>
          <a:xfrm>
            <a:off x="-23041" y="1906623"/>
            <a:ext cx="2490858" cy="26275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FFE53E3-CF19-0E1C-5775-F7AF6D8F26C2}"/>
              </a:ext>
            </a:extLst>
          </p:cNvPr>
          <p:cNvSpPr/>
          <p:nvPr/>
        </p:nvSpPr>
        <p:spPr>
          <a:xfrm flipH="1">
            <a:off x="5206" y="1598995"/>
            <a:ext cx="891307" cy="25924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53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22D1A80E-8927-AB73-BC1D-2E52CF0ED8CB}"/>
              </a:ext>
            </a:extLst>
          </p:cNvPr>
          <p:cNvSpPr/>
          <p:nvPr/>
        </p:nvSpPr>
        <p:spPr>
          <a:xfrm>
            <a:off x="4178300" y="6403563"/>
            <a:ext cx="1417440" cy="4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CB30FDF-8687-71DA-F223-5BFCC29ED5BD}"/>
              </a:ext>
            </a:extLst>
          </p:cNvPr>
          <p:cNvSpPr/>
          <p:nvPr/>
        </p:nvSpPr>
        <p:spPr>
          <a:xfrm>
            <a:off x="711737" y="793146"/>
            <a:ext cx="299810" cy="2644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0D10128F-2B60-E942-E5A7-448565F9FB9A}"/>
              </a:ext>
            </a:extLst>
          </p:cNvPr>
          <p:cNvSpPr/>
          <p:nvPr/>
        </p:nvSpPr>
        <p:spPr>
          <a:xfrm flipV="1">
            <a:off x="-23040" y="2441173"/>
            <a:ext cx="73477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9F39A13F-7BFE-FCB1-1F38-16657540A663}"/>
              </a:ext>
            </a:extLst>
          </p:cNvPr>
          <p:cNvSpPr/>
          <p:nvPr/>
        </p:nvSpPr>
        <p:spPr>
          <a:xfrm>
            <a:off x="2467818" y="1845207"/>
            <a:ext cx="145254" cy="8952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82CFEF5-38E6-BAEE-BAFB-F011432C7B4E}"/>
              </a:ext>
            </a:extLst>
          </p:cNvPr>
          <p:cNvSpPr/>
          <p:nvPr/>
        </p:nvSpPr>
        <p:spPr>
          <a:xfrm>
            <a:off x="990259" y="1845206"/>
            <a:ext cx="1477559" cy="8881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F6A591D-05B0-E441-CCA2-5DC2E08DDB5B}"/>
              </a:ext>
            </a:extLst>
          </p:cNvPr>
          <p:cNvSpPr/>
          <p:nvPr/>
        </p:nvSpPr>
        <p:spPr>
          <a:xfrm>
            <a:off x="883806" y="577278"/>
            <a:ext cx="106453" cy="2158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B7D98BF-0B65-74F2-A18E-25EDE5CFEA03}"/>
              </a:ext>
            </a:extLst>
          </p:cNvPr>
          <p:cNvSpPr/>
          <p:nvPr/>
        </p:nvSpPr>
        <p:spPr>
          <a:xfrm>
            <a:off x="883805" y="3438045"/>
            <a:ext cx="127741" cy="225809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99B2889-5E80-6E4A-F85B-FC1498B03914}"/>
              </a:ext>
            </a:extLst>
          </p:cNvPr>
          <p:cNvSpPr/>
          <p:nvPr/>
        </p:nvSpPr>
        <p:spPr>
          <a:xfrm>
            <a:off x="723690" y="2178357"/>
            <a:ext cx="203067" cy="26281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1217B5C5-31BD-EA9E-E4B8-0DDE4B36F386}"/>
              </a:ext>
            </a:extLst>
          </p:cNvPr>
          <p:cNvSpPr/>
          <p:nvPr/>
        </p:nvSpPr>
        <p:spPr>
          <a:xfrm>
            <a:off x="6321179" y="1633247"/>
            <a:ext cx="299810" cy="8811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1505552-A026-24D3-5A8D-470B396045CF}"/>
              </a:ext>
            </a:extLst>
          </p:cNvPr>
          <p:cNvSpPr/>
          <p:nvPr/>
        </p:nvSpPr>
        <p:spPr>
          <a:xfrm>
            <a:off x="5592601" y="1633248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81C7112B-BB1E-F163-B1A5-EB8C6D4471D2}"/>
              </a:ext>
            </a:extLst>
          </p:cNvPr>
          <p:cNvSpPr/>
          <p:nvPr/>
        </p:nvSpPr>
        <p:spPr>
          <a:xfrm flipV="1">
            <a:off x="5586402" y="2479334"/>
            <a:ext cx="73477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CA5280A-D65E-79BC-441D-D1C0A55776AF}"/>
              </a:ext>
            </a:extLst>
          </p:cNvPr>
          <p:cNvSpPr/>
          <p:nvPr/>
        </p:nvSpPr>
        <p:spPr>
          <a:xfrm>
            <a:off x="6493248" y="577279"/>
            <a:ext cx="121542" cy="10559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7EEDBB59-157D-2EE1-6D22-00FC811C0E30}"/>
              </a:ext>
            </a:extLst>
          </p:cNvPr>
          <p:cNvSpPr/>
          <p:nvPr/>
        </p:nvSpPr>
        <p:spPr>
          <a:xfrm>
            <a:off x="6493247" y="2523498"/>
            <a:ext cx="121543" cy="321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862ED118-5741-207C-4D6E-2E14C3E30EB4}"/>
              </a:ext>
            </a:extLst>
          </p:cNvPr>
          <p:cNvSpPr/>
          <p:nvPr/>
        </p:nvSpPr>
        <p:spPr>
          <a:xfrm>
            <a:off x="6311841" y="2203621"/>
            <a:ext cx="203067" cy="26281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7DF3F98C-49A0-1C32-32BB-14A7493E5C02}"/>
              </a:ext>
            </a:extLst>
          </p:cNvPr>
          <p:cNvSpPr/>
          <p:nvPr/>
        </p:nvSpPr>
        <p:spPr>
          <a:xfrm>
            <a:off x="6522993" y="759917"/>
            <a:ext cx="97996" cy="172654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DCE3DA10-AB8A-BB68-9A1B-BCD2B9C82920}"/>
              </a:ext>
            </a:extLst>
          </p:cNvPr>
          <p:cNvSpPr/>
          <p:nvPr/>
        </p:nvSpPr>
        <p:spPr>
          <a:xfrm flipH="1">
            <a:off x="8067738" y="1025639"/>
            <a:ext cx="108009" cy="615398"/>
          </a:xfrm>
          <a:prstGeom prst="rect">
            <a:avLst/>
          </a:prstGeom>
          <a:solidFill>
            <a:schemeClr val="accent6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526A929D-3565-F13C-1EDA-5B27AAB012C0}"/>
              </a:ext>
            </a:extLst>
          </p:cNvPr>
          <p:cNvSpPr/>
          <p:nvPr/>
        </p:nvSpPr>
        <p:spPr>
          <a:xfrm>
            <a:off x="5578912" y="5705719"/>
            <a:ext cx="432708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0A0AF07-259A-4351-9096-87D6C83A5A87}"/>
              </a:ext>
            </a:extLst>
          </p:cNvPr>
          <p:cNvSpPr/>
          <p:nvPr/>
        </p:nvSpPr>
        <p:spPr>
          <a:xfrm>
            <a:off x="-16842" y="5694122"/>
            <a:ext cx="414581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9B52DE1-25AD-3D04-F1C5-72FD25766DAE}"/>
              </a:ext>
            </a:extLst>
          </p:cNvPr>
          <p:cNvSpPr/>
          <p:nvPr/>
        </p:nvSpPr>
        <p:spPr>
          <a:xfrm>
            <a:off x="6646489" y="759916"/>
            <a:ext cx="1562140" cy="881121"/>
          </a:xfrm>
          <a:prstGeom prst="rect">
            <a:avLst/>
          </a:pr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9CA5F55-C3E9-8839-2112-D2DA9C7FE65E}"/>
              </a:ext>
            </a:extLst>
          </p:cNvPr>
          <p:cNvSpPr/>
          <p:nvPr/>
        </p:nvSpPr>
        <p:spPr>
          <a:xfrm>
            <a:off x="6638502" y="1631449"/>
            <a:ext cx="1562140" cy="45719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E068F53-159E-671F-5B1E-B5003A63C5C0}"/>
              </a:ext>
            </a:extLst>
          </p:cNvPr>
          <p:cNvSpPr/>
          <p:nvPr/>
        </p:nvSpPr>
        <p:spPr>
          <a:xfrm rot="5400000">
            <a:off x="7768418" y="1210499"/>
            <a:ext cx="884022" cy="49319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0DA6BCB6-2341-743F-0624-79931FBAF1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84" t="2800" r="20395" b="4480"/>
          <a:stretch/>
        </p:blipFill>
        <p:spPr>
          <a:xfrm>
            <a:off x="6646489" y="2758606"/>
            <a:ext cx="3259511" cy="2674969"/>
          </a:xfrm>
          <a:prstGeom prst="rect">
            <a:avLst/>
          </a:prstGeom>
        </p:spPr>
      </p:pic>
      <p:pic>
        <p:nvPicPr>
          <p:cNvPr id="8" name="Imagen 7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C78684B7-82CB-9308-454D-0CA4540F2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55" t="60128" r="34411" b="15800"/>
          <a:stretch/>
        </p:blipFill>
        <p:spPr>
          <a:xfrm>
            <a:off x="8836819" y="4074320"/>
            <a:ext cx="322985" cy="713576"/>
          </a:xfrm>
          <a:prstGeom prst="rect">
            <a:avLst/>
          </a:prstGeom>
        </p:spPr>
      </p:pic>
      <p:pic>
        <p:nvPicPr>
          <p:cNvPr id="9" name="Imagen 8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F10395D6-E9AD-AFEB-8DAF-B6138418A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60" t="88052" r="46122" b="4480"/>
          <a:stretch/>
        </p:blipFill>
        <p:spPr>
          <a:xfrm>
            <a:off x="8814208" y="4955381"/>
            <a:ext cx="183356" cy="215438"/>
          </a:xfrm>
          <a:prstGeom prst="rect">
            <a:avLst/>
          </a:prstGeom>
        </p:spPr>
      </p:pic>
      <p:pic>
        <p:nvPicPr>
          <p:cNvPr id="10" name="Imagen 9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F3B491C3-58AE-0268-669C-DB36FAD06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40" t="70030" r="49541" b="18084"/>
          <a:stretch/>
        </p:blipFill>
        <p:spPr>
          <a:xfrm>
            <a:off x="8793094" y="4700588"/>
            <a:ext cx="185968" cy="342901"/>
          </a:xfrm>
          <a:prstGeom prst="rect">
            <a:avLst/>
          </a:prstGeom>
        </p:spPr>
      </p:pic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14B86351-E1F7-86D8-68F6-36ACEE815C34}"/>
              </a:ext>
            </a:extLst>
          </p:cNvPr>
          <p:cNvSpPr/>
          <p:nvPr/>
        </p:nvSpPr>
        <p:spPr>
          <a:xfrm>
            <a:off x="8235089" y="4036218"/>
            <a:ext cx="783590" cy="1223165"/>
          </a:xfrm>
          <a:custGeom>
            <a:avLst/>
            <a:gdLst>
              <a:gd name="connsiteX0" fmla="*/ 1022350 w 3384550"/>
              <a:gd name="connsiteY0" fmla="*/ 5003800 h 5283200"/>
              <a:gd name="connsiteX1" fmla="*/ 1047750 w 3384550"/>
              <a:gd name="connsiteY1" fmla="*/ 5048250 h 5283200"/>
              <a:gd name="connsiteX2" fmla="*/ 977900 w 3384550"/>
              <a:gd name="connsiteY2" fmla="*/ 5041900 h 5283200"/>
              <a:gd name="connsiteX3" fmla="*/ 1060450 w 3384550"/>
              <a:gd name="connsiteY3" fmla="*/ 5175250 h 5283200"/>
              <a:gd name="connsiteX4" fmla="*/ 901700 w 3384550"/>
              <a:gd name="connsiteY4" fmla="*/ 5156200 h 5283200"/>
              <a:gd name="connsiteX5" fmla="*/ 819150 w 3384550"/>
              <a:gd name="connsiteY5" fmla="*/ 5200650 h 5283200"/>
              <a:gd name="connsiteX6" fmla="*/ 704850 w 3384550"/>
              <a:gd name="connsiteY6" fmla="*/ 5232400 h 5283200"/>
              <a:gd name="connsiteX7" fmla="*/ 558800 w 3384550"/>
              <a:gd name="connsiteY7" fmla="*/ 5194300 h 5283200"/>
              <a:gd name="connsiteX8" fmla="*/ 476250 w 3384550"/>
              <a:gd name="connsiteY8" fmla="*/ 5181600 h 5283200"/>
              <a:gd name="connsiteX9" fmla="*/ 323850 w 3384550"/>
              <a:gd name="connsiteY9" fmla="*/ 5181600 h 5283200"/>
              <a:gd name="connsiteX10" fmla="*/ 171450 w 3384550"/>
              <a:gd name="connsiteY10" fmla="*/ 5137150 h 5283200"/>
              <a:gd name="connsiteX11" fmla="*/ 0 w 3384550"/>
              <a:gd name="connsiteY11" fmla="*/ 4972050 h 5283200"/>
              <a:gd name="connsiteX12" fmla="*/ 177800 w 3384550"/>
              <a:gd name="connsiteY12" fmla="*/ 4826000 h 5283200"/>
              <a:gd name="connsiteX13" fmla="*/ 304800 w 3384550"/>
              <a:gd name="connsiteY13" fmla="*/ 4787900 h 5283200"/>
              <a:gd name="connsiteX14" fmla="*/ 368300 w 3384550"/>
              <a:gd name="connsiteY14" fmla="*/ 4787900 h 5283200"/>
              <a:gd name="connsiteX15" fmla="*/ 419100 w 3384550"/>
              <a:gd name="connsiteY15" fmla="*/ 4806950 h 5283200"/>
              <a:gd name="connsiteX16" fmla="*/ 596900 w 3384550"/>
              <a:gd name="connsiteY16" fmla="*/ 4762500 h 5283200"/>
              <a:gd name="connsiteX17" fmla="*/ 1803400 w 3384550"/>
              <a:gd name="connsiteY17" fmla="*/ 3028950 h 5283200"/>
              <a:gd name="connsiteX18" fmla="*/ 1866900 w 3384550"/>
              <a:gd name="connsiteY18" fmla="*/ 2787650 h 5283200"/>
              <a:gd name="connsiteX19" fmla="*/ 1974850 w 3384550"/>
              <a:gd name="connsiteY19" fmla="*/ 2457450 h 5283200"/>
              <a:gd name="connsiteX20" fmla="*/ 2032000 w 3384550"/>
              <a:gd name="connsiteY20" fmla="*/ 1936750 h 5283200"/>
              <a:gd name="connsiteX21" fmla="*/ 2070100 w 3384550"/>
              <a:gd name="connsiteY21" fmla="*/ 1714500 h 5283200"/>
              <a:gd name="connsiteX22" fmla="*/ 2044700 w 3384550"/>
              <a:gd name="connsiteY22" fmla="*/ 1428750 h 5283200"/>
              <a:gd name="connsiteX23" fmla="*/ 1905000 w 3384550"/>
              <a:gd name="connsiteY23" fmla="*/ 1073150 h 5283200"/>
              <a:gd name="connsiteX24" fmla="*/ 1917700 w 3384550"/>
              <a:gd name="connsiteY24" fmla="*/ 844550 h 5283200"/>
              <a:gd name="connsiteX25" fmla="*/ 1936750 w 3384550"/>
              <a:gd name="connsiteY25" fmla="*/ 742950 h 5283200"/>
              <a:gd name="connsiteX26" fmla="*/ 1879600 w 3384550"/>
              <a:gd name="connsiteY26" fmla="*/ 742950 h 5283200"/>
              <a:gd name="connsiteX27" fmla="*/ 1797050 w 3384550"/>
              <a:gd name="connsiteY27" fmla="*/ 844550 h 5283200"/>
              <a:gd name="connsiteX28" fmla="*/ 1733550 w 3384550"/>
              <a:gd name="connsiteY28" fmla="*/ 825500 h 5283200"/>
              <a:gd name="connsiteX29" fmla="*/ 1644650 w 3384550"/>
              <a:gd name="connsiteY29" fmla="*/ 742950 h 5283200"/>
              <a:gd name="connsiteX30" fmla="*/ 1543050 w 3384550"/>
              <a:gd name="connsiteY30" fmla="*/ 774700 h 5283200"/>
              <a:gd name="connsiteX31" fmla="*/ 1549400 w 3384550"/>
              <a:gd name="connsiteY31" fmla="*/ 615950 h 5283200"/>
              <a:gd name="connsiteX32" fmla="*/ 1466850 w 3384550"/>
              <a:gd name="connsiteY32" fmla="*/ 615950 h 5283200"/>
              <a:gd name="connsiteX33" fmla="*/ 1403350 w 3384550"/>
              <a:gd name="connsiteY33" fmla="*/ 501650 h 5283200"/>
              <a:gd name="connsiteX34" fmla="*/ 1333500 w 3384550"/>
              <a:gd name="connsiteY34" fmla="*/ 495300 h 5283200"/>
              <a:gd name="connsiteX35" fmla="*/ 1282700 w 3384550"/>
              <a:gd name="connsiteY35" fmla="*/ 495300 h 5283200"/>
              <a:gd name="connsiteX36" fmla="*/ 1250950 w 3384550"/>
              <a:gd name="connsiteY36" fmla="*/ 450850 h 5283200"/>
              <a:gd name="connsiteX37" fmla="*/ 1250950 w 3384550"/>
              <a:gd name="connsiteY37" fmla="*/ 406400 h 5283200"/>
              <a:gd name="connsiteX38" fmla="*/ 1301750 w 3384550"/>
              <a:gd name="connsiteY38" fmla="*/ 381000 h 5283200"/>
              <a:gd name="connsiteX39" fmla="*/ 1346200 w 3384550"/>
              <a:gd name="connsiteY39" fmla="*/ 279400 h 5283200"/>
              <a:gd name="connsiteX40" fmla="*/ 1397000 w 3384550"/>
              <a:gd name="connsiteY40" fmla="*/ 215900 h 5283200"/>
              <a:gd name="connsiteX41" fmla="*/ 1473200 w 3384550"/>
              <a:gd name="connsiteY41" fmla="*/ 69850 h 5283200"/>
              <a:gd name="connsiteX42" fmla="*/ 1555750 w 3384550"/>
              <a:gd name="connsiteY42" fmla="*/ 25400 h 5283200"/>
              <a:gd name="connsiteX43" fmla="*/ 1651000 w 3384550"/>
              <a:gd name="connsiteY43" fmla="*/ 0 h 5283200"/>
              <a:gd name="connsiteX44" fmla="*/ 1771650 w 3384550"/>
              <a:gd name="connsiteY44" fmla="*/ 25400 h 5283200"/>
              <a:gd name="connsiteX45" fmla="*/ 1879600 w 3384550"/>
              <a:gd name="connsiteY45" fmla="*/ 165100 h 5283200"/>
              <a:gd name="connsiteX46" fmla="*/ 1930400 w 3384550"/>
              <a:gd name="connsiteY46" fmla="*/ 279400 h 5283200"/>
              <a:gd name="connsiteX47" fmla="*/ 2038350 w 3384550"/>
              <a:gd name="connsiteY47" fmla="*/ 412750 h 5283200"/>
              <a:gd name="connsiteX48" fmla="*/ 2273300 w 3384550"/>
              <a:gd name="connsiteY48" fmla="*/ 457200 h 5283200"/>
              <a:gd name="connsiteX49" fmla="*/ 2578100 w 3384550"/>
              <a:gd name="connsiteY49" fmla="*/ 539750 h 5283200"/>
              <a:gd name="connsiteX50" fmla="*/ 2749550 w 3384550"/>
              <a:gd name="connsiteY50" fmla="*/ 704850 h 5283200"/>
              <a:gd name="connsiteX51" fmla="*/ 2914650 w 3384550"/>
              <a:gd name="connsiteY51" fmla="*/ 958850 h 5283200"/>
              <a:gd name="connsiteX52" fmla="*/ 3009900 w 3384550"/>
              <a:gd name="connsiteY52" fmla="*/ 1320800 h 5283200"/>
              <a:gd name="connsiteX53" fmla="*/ 3181350 w 3384550"/>
              <a:gd name="connsiteY53" fmla="*/ 1670050 h 5283200"/>
              <a:gd name="connsiteX54" fmla="*/ 3302000 w 3384550"/>
              <a:gd name="connsiteY54" fmla="*/ 2025650 h 5283200"/>
              <a:gd name="connsiteX55" fmla="*/ 3244850 w 3384550"/>
              <a:gd name="connsiteY55" fmla="*/ 2362200 h 5283200"/>
              <a:gd name="connsiteX56" fmla="*/ 3175000 w 3384550"/>
              <a:gd name="connsiteY56" fmla="*/ 2432050 h 5283200"/>
              <a:gd name="connsiteX57" fmla="*/ 3251200 w 3384550"/>
              <a:gd name="connsiteY57" fmla="*/ 2781300 h 5283200"/>
              <a:gd name="connsiteX58" fmla="*/ 3225800 w 3384550"/>
              <a:gd name="connsiteY58" fmla="*/ 3041650 h 5283200"/>
              <a:gd name="connsiteX59" fmla="*/ 3295650 w 3384550"/>
              <a:gd name="connsiteY59" fmla="*/ 3251200 h 5283200"/>
              <a:gd name="connsiteX60" fmla="*/ 3371850 w 3384550"/>
              <a:gd name="connsiteY60" fmla="*/ 3460750 h 5283200"/>
              <a:gd name="connsiteX61" fmla="*/ 3371850 w 3384550"/>
              <a:gd name="connsiteY61" fmla="*/ 3752850 h 5283200"/>
              <a:gd name="connsiteX62" fmla="*/ 3352800 w 3384550"/>
              <a:gd name="connsiteY62" fmla="*/ 4095750 h 5283200"/>
              <a:gd name="connsiteX63" fmla="*/ 3352800 w 3384550"/>
              <a:gd name="connsiteY63" fmla="*/ 4368800 h 5283200"/>
              <a:gd name="connsiteX64" fmla="*/ 3384550 w 3384550"/>
              <a:gd name="connsiteY64" fmla="*/ 4483100 h 5283200"/>
              <a:gd name="connsiteX65" fmla="*/ 3371850 w 3384550"/>
              <a:gd name="connsiteY65" fmla="*/ 4679950 h 5283200"/>
              <a:gd name="connsiteX66" fmla="*/ 3263900 w 3384550"/>
              <a:gd name="connsiteY66" fmla="*/ 4711700 h 5283200"/>
              <a:gd name="connsiteX67" fmla="*/ 3105150 w 3384550"/>
              <a:gd name="connsiteY67" fmla="*/ 4641850 h 5283200"/>
              <a:gd name="connsiteX68" fmla="*/ 2908300 w 3384550"/>
              <a:gd name="connsiteY68" fmla="*/ 4584700 h 5283200"/>
              <a:gd name="connsiteX69" fmla="*/ 2768600 w 3384550"/>
              <a:gd name="connsiteY69" fmla="*/ 4521200 h 5283200"/>
              <a:gd name="connsiteX70" fmla="*/ 2730500 w 3384550"/>
              <a:gd name="connsiteY70" fmla="*/ 4368800 h 5283200"/>
              <a:gd name="connsiteX71" fmla="*/ 2819400 w 3384550"/>
              <a:gd name="connsiteY71" fmla="*/ 4375150 h 5283200"/>
              <a:gd name="connsiteX72" fmla="*/ 2914650 w 3384550"/>
              <a:gd name="connsiteY72" fmla="*/ 4406900 h 5283200"/>
              <a:gd name="connsiteX73" fmla="*/ 3035300 w 3384550"/>
              <a:gd name="connsiteY73" fmla="*/ 4337050 h 5283200"/>
              <a:gd name="connsiteX74" fmla="*/ 3086100 w 3384550"/>
              <a:gd name="connsiteY74" fmla="*/ 4210050 h 5283200"/>
              <a:gd name="connsiteX75" fmla="*/ 3079750 w 3384550"/>
              <a:gd name="connsiteY75" fmla="*/ 3670300 h 5283200"/>
              <a:gd name="connsiteX76" fmla="*/ 3003550 w 3384550"/>
              <a:gd name="connsiteY76" fmla="*/ 3479800 h 5283200"/>
              <a:gd name="connsiteX77" fmla="*/ 2952750 w 3384550"/>
              <a:gd name="connsiteY77" fmla="*/ 3333750 h 5283200"/>
              <a:gd name="connsiteX78" fmla="*/ 2851150 w 3384550"/>
              <a:gd name="connsiteY78" fmla="*/ 3105150 h 5283200"/>
              <a:gd name="connsiteX79" fmla="*/ 2806700 w 3384550"/>
              <a:gd name="connsiteY79" fmla="*/ 2946400 h 5283200"/>
              <a:gd name="connsiteX80" fmla="*/ 2679700 w 3384550"/>
              <a:gd name="connsiteY80" fmla="*/ 3149600 h 5283200"/>
              <a:gd name="connsiteX81" fmla="*/ 2603500 w 3384550"/>
              <a:gd name="connsiteY81" fmla="*/ 3244850 h 5283200"/>
              <a:gd name="connsiteX82" fmla="*/ 2597150 w 3384550"/>
              <a:gd name="connsiteY82" fmla="*/ 3416300 h 5283200"/>
              <a:gd name="connsiteX83" fmla="*/ 2609850 w 3384550"/>
              <a:gd name="connsiteY83" fmla="*/ 3632200 h 5283200"/>
              <a:gd name="connsiteX84" fmla="*/ 2552700 w 3384550"/>
              <a:gd name="connsiteY84" fmla="*/ 3917950 h 5283200"/>
              <a:gd name="connsiteX85" fmla="*/ 2489200 w 3384550"/>
              <a:gd name="connsiteY85" fmla="*/ 4019550 h 5283200"/>
              <a:gd name="connsiteX86" fmla="*/ 2444750 w 3384550"/>
              <a:gd name="connsiteY86" fmla="*/ 4229100 h 5283200"/>
              <a:gd name="connsiteX87" fmla="*/ 2546350 w 3384550"/>
              <a:gd name="connsiteY87" fmla="*/ 4330700 h 5283200"/>
              <a:gd name="connsiteX88" fmla="*/ 2533650 w 3384550"/>
              <a:gd name="connsiteY88" fmla="*/ 4451350 h 5283200"/>
              <a:gd name="connsiteX89" fmla="*/ 2476500 w 3384550"/>
              <a:gd name="connsiteY89" fmla="*/ 4597400 h 5283200"/>
              <a:gd name="connsiteX90" fmla="*/ 2432050 w 3384550"/>
              <a:gd name="connsiteY90" fmla="*/ 5181600 h 5283200"/>
              <a:gd name="connsiteX91" fmla="*/ 2241550 w 3384550"/>
              <a:gd name="connsiteY91" fmla="*/ 5270500 h 5283200"/>
              <a:gd name="connsiteX92" fmla="*/ 2057400 w 3384550"/>
              <a:gd name="connsiteY92" fmla="*/ 5283200 h 5283200"/>
              <a:gd name="connsiteX93" fmla="*/ 1790700 w 3384550"/>
              <a:gd name="connsiteY93" fmla="*/ 5194300 h 5283200"/>
              <a:gd name="connsiteX94" fmla="*/ 1739900 w 3384550"/>
              <a:gd name="connsiteY94" fmla="*/ 5118100 h 5283200"/>
              <a:gd name="connsiteX95" fmla="*/ 1714500 w 3384550"/>
              <a:gd name="connsiteY95" fmla="*/ 4864100 h 5283200"/>
              <a:gd name="connsiteX96" fmla="*/ 1606550 w 3384550"/>
              <a:gd name="connsiteY96" fmla="*/ 4838700 h 5283200"/>
              <a:gd name="connsiteX97" fmla="*/ 1524000 w 3384550"/>
              <a:gd name="connsiteY97" fmla="*/ 4705350 h 5283200"/>
              <a:gd name="connsiteX98" fmla="*/ 1708150 w 3384550"/>
              <a:gd name="connsiteY98" fmla="*/ 4667250 h 5283200"/>
              <a:gd name="connsiteX99" fmla="*/ 1695450 w 3384550"/>
              <a:gd name="connsiteY99" fmla="*/ 4362450 h 5283200"/>
              <a:gd name="connsiteX100" fmla="*/ 1631950 w 3384550"/>
              <a:gd name="connsiteY100" fmla="*/ 4311650 h 5283200"/>
              <a:gd name="connsiteX101" fmla="*/ 1663700 w 3384550"/>
              <a:gd name="connsiteY101" fmla="*/ 4260850 h 5283200"/>
              <a:gd name="connsiteX102" fmla="*/ 1778000 w 3384550"/>
              <a:gd name="connsiteY102" fmla="*/ 4191000 h 5283200"/>
              <a:gd name="connsiteX103" fmla="*/ 1974850 w 3384550"/>
              <a:gd name="connsiteY103" fmla="*/ 4165600 h 5283200"/>
              <a:gd name="connsiteX104" fmla="*/ 2146300 w 3384550"/>
              <a:gd name="connsiteY104" fmla="*/ 4165600 h 5283200"/>
              <a:gd name="connsiteX105" fmla="*/ 2190750 w 3384550"/>
              <a:gd name="connsiteY105" fmla="*/ 4064000 h 5283200"/>
              <a:gd name="connsiteX106" fmla="*/ 2197100 w 3384550"/>
              <a:gd name="connsiteY106" fmla="*/ 3822700 h 5283200"/>
              <a:gd name="connsiteX107" fmla="*/ 2286000 w 3384550"/>
              <a:gd name="connsiteY107" fmla="*/ 3486150 h 5283200"/>
              <a:gd name="connsiteX108" fmla="*/ 2235200 w 3384550"/>
              <a:gd name="connsiteY108" fmla="*/ 3282950 h 5283200"/>
              <a:gd name="connsiteX109" fmla="*/ 2203450 w 3384550"/>
              <a:gd name="connsiteY109" fmla="*/ 3213100 h 5283200"/>
              <a:gd name="connsiteX110" fmla="*/ 2266950 w 3384550"/>
              <a:gd name="connsiteY110" fmla="*/ 3086100 h 5283200"/>
              <a:gd name="connsiteX111" fmla="*/ 2349500 w 3384550"/>
              <a:gd name="connsiteY111" fmla="*/ 2590800 h 5283200"/>
              <a:gd name="connsiteX112" fmla="*/ 2438400 w 3384550"/>
              <a:gd name="connsiteY112" fmla="*/ 2393950 h 5283200"/>
              <a:gd name="connsiteX113" fmla="*/ 2489200 w 3384550"/>
              <a:gd name="connsiteY113" fmla="*/ 2171700 h 5283200"/>
              <a:gd name="connsiteX114" fmla="*/ 2419350 w 3384550"/>
              <a:gd name="connsiteY114" fmla="*/ 2159000 h 5283200"/>
              <a:gd name="connsiteX115" fmla="*/ 2133600 w 3384550"/>
              <a:gd name="connsiteY115" fmla="*/ 2622550 h 5283200"/>
              <a:gd name="connsiteX116" fmla="*/ 2171700 w 3384550"/>
              <a:gd name="connsiteY116" fmla="*/ 2762250 h 5283200"/>
              <a:gd name="connsiteX117" fmla="*/ 2101850 w 3384550"/>
              <a:gd name="connsiteY117" fmla="*/ 2794000 h 5283200"/>
              <a:gd name="connsiteX118" fmla="*/ 2025650 w 3384550"/>
              <a:gd name="connsiteY118" fmla="*/ 2908300 h 5283200"/>
              <a:gd name="connsiteX119" fmla="*/ 1936750 w 3384550"/>
              <a:gd name="connsiteY119" fmla="*/ 2921000 h 5283200"/>
              <a:gd name="connsiteX120" fmla="*/ 736600 w 3384550"/>
              <a:gd name="connsiteY120" fmla="*/ 4775200 h 5283200"/>
              <a:gd name="connsiteX121" fmla="*/ 850900 w 3384550"/>
              <a:gd name="connsiteY121" fmla="*/ 4819650 h 5283200"/>
              <a:gd name="connsiteX122" fmla="*/ 1003300 w 3384550"/>
              <a:gd name="connsiteY122" fmla="*/ 4933950 h 5283200"/>
              <a:gd name="connsiteX123" fmla="*/ 920750 w 3384550"/>
              <a:gd name="connsiteY123" fmla="*/ 4978400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384550" h="5283200">
                <a:moveTo>
                  <a:pt x="1022350" y="5003800"/>
                </a:moveTo>
                <a:lnTo>
                  <a:pt x="1047750" y="5048250"/>
                </a:lnTo>
                <a:lnTo>
                  <a:pt x="977900" y="5041900"/>
                </a:lnTo>
                <a:lnTo>
                  <a:pt x="1060450" y="5175250"/>
                </a:lnTo>
                <a:lnTo>
                  <a:pt x="901700" y="5156200"/>
                </a:lnTo>
                <a:lnTo>
                  <a:pt x="819150" y="5200650"/>
                </a:lnTo>
                <a:lnTo>
                  <a:pt x="704850" y="5232400"/>
                </a:lnTo>
                <a:lnTo>
                  <a:pt x="558800" y="5194300"/>
                </a:lnTo>
                <a:lnTo>
                  <a:pt x="476250" y="5181600"/>
                </a:lnTo>
                <a:lnTo>
                  <a:pt x="323850" y="5181600"/>
                </a:lnTo>
                <a:lnTo>
                  <a:pt x="171450" y="5137150"/>
                </a:lnTo>
                <a:lnTo>
                  <a:pt x="0" y="4972050"/>
                </a:lnTo>
                <a:lnTo>
                  <a:pt x="177800" y="4826000"/>
                </a:lnTo>
                <a:lnTo>
                  <a:pt x="304800" y="4787900"/>
                </a:lnTo>
                <a:lnTo>
                  <a:pt x="368300" y="4787900"/>
                </a:lnTo>
                <a:lnTo>
                  <a:pt x="419100" y="4806950"/>
                </a:lnTo>
                <a:lnTo>
                  <a:pt x="596900" y="4762500"/>
                </a:lnTo>
                <a:lnTo>
                  <a:pt x="1803400" y="3028950"/>
                </a:lnTo>
                <a:lnTo>
                  <a:pt x="1866900" y="2787650"/>
                </a:lnTo>
                <a:lnTo>
                  <a:pt x="1974850" y="2457450"/>
                </a:lnTo>
                <a:lnTo>
                  <a:pt x="2032000" y="1936750"/>
                </a:lnTo>
                <a:lnTo>
                  <a:pt x="2070100" y="1714500"/>
                </a:lnTo>
                <a:lnTo>
                  <a:pt x="2044700" y="1428750"/>
                </a:lnTo>
                <a:lnTo>
                  <a:pt x="1905000" y="1073150"/>
                </a:lnTo>
                <a:lnTo>
                  <a:pt x="1917700" y="844550"/>
                </a:lnTo>
                <a:lnTo>
                  <a:pt x="1936750" y="742950"/>
                </a:lnTo>
                <a:lnTo>
                  <a:pt x="1879600" y="742950"/>
                </a:lnTo>
                <a:lnTo>
                  <a:pt x="1797050" y="844550"/>
                </a:lnTo>
                <a:lnTo>
                  <a:pt x="1733550" y="825500"/>
                </a:lnTo>
                <a:lnTo>
                  <a:pt x="1644650" y="742950"/>
                </a:lnTo>
                <a:lnTo>
                  <a:pt x="1543050" y="774700"/>
                </a:lnTo>
                <a:lnTo>
                  <a:pt x="1549400" y="615950"/>
                </a:lnTo>
                <a:lnTo>
                  <a:pt x="1466850" y="615950"/>
                </a:lnTo>
                <a:lnTo>
                  <a:pt x="1403350" y="501650"/>
                </a:lnTo>
                <a:lnTo>
                  <a:pt x="1333500" y="495300"/>
                </a:lnTo>
                <a:lnTo>
                  <a:pt x="1282700" y="495300"/>
                </a:lnTo>
                <a:lnTo>
                  <a:pt x="1250950" y="450850"/>
                </a:lnTo>
                <a:lnTo>
                  <a:pt x="1250950" y="406400"/>
                </a:lnTo>
                <a:lnTo>
                  <a:pt x="1301750" y="381000"/>
                </a:lnTo>
                <a:lnTo>
                  <a:pt x="1346200" y="279400"/>
                </a:lnTo>
                <a:lnTo>
                  <a:pt x="1397000" y="215900"/>
                </a:lnTo>
                <a:lnTo>
                  <a:pt x="1473200" y="69850"/>
                </a:lnTo>
                <a:lnTo>
                  <a:pt x="1555750" y="25400"/>
                </a:lnTo>
                <a:lnTo>
                  <a:pt x="1651000" y="0"/>
                </a:lnTo>
                <a:lnTo>
                  <a:pt x="1771650" y="25400"/>
                </a:lnTo>
                <a:lnTo>
                  <a:pt x="1879600" y="165100"/>
                </a:lnTo>
                <a:lnTo>
                  <a:pt x="1930400" y="279400"/>
                </a:lnTo>
                <a:lnTo>
                  <a:pt x="2038350" y="412750"/>
                </a:lnTo>
                <a:lnTo>
                  <a:pt x="2273300" y="457200"/>
                </a:lnTo>
                <a:lnTo>
                  <a:pt x="2578100" y="539750"/>
                </a:lnTo>
                <a:lnTo>
                  <a:pt x="2749550" y="704850"/>
                </a:lnTo>
                <a:lnTo>
                  <a:pt x="2914650" y="958850"/>
                </a:lnTo>
                <a:lnTo>
                  <a:pt x="3009900" y="1320800"/>
                </a:lnTo>
                <a:lnTo>
                  <a:pt x="3181350" y="1670050"/>
                </a:lnTo>
                <a:lnTo>
                  <a:pt x="3302000" y="2025650"/>
                </a:lnTo>
                <a:lnTo>
                  <a:pt x="3244850" y="2362200"/>
                </a:lnTo>
                <a:lnTo>
                  <a:pt x="3175000" y="2432050"/>
                </a:lnTo>
                <a:lnTo>
                  <a:pt x="3251200" y="2781300"/>
                </a:lnTo>
                <a:lnTo>
                  <a:pt x="3225800" y="3041650"/>
                </a:lnTo>
                <a:lnTo>
                  <a:pt x="3295650" y="3251200"/>
                </a:lnTo>
                <a:lnTo>
                  <a:pt x="3371850" y="3460750"/>
                </a:lnTo>
                <a:lnTo>
                  <a:pt x="3371850" y="3752850"/>
                </a:lnTo>
                <a:lnTo>
                  <a:pt x="3352800" y="4095750"/>
                </a:lnTo>
                <a:lnTo>
                  <a:pt x="3352800" y="4368800"/>
                </a:lnTo>
                <a:lnTo>
                  <a:pt x="3384550" y="4483100"/>
                </a:lnTo>
                <a:lnTo>
                  <a:pt x="3371850" y="4679950"/>
                </a:lnTo>
                <a:lnTo>
                  <a:pt x="3263900" y="4711700"/>
                </a:lnTo>
                <a:lnTo>
                  <a:pt x="3105150" y="4641850"/>
                </a:lnTo>
                <a:lnTo>
                  <a:pt x="2908300" y="4584700"/>
                </a:lnTo>
                <a:lnTo>
                  <a:pt x="2768600" y="4521200"/>
                </a:lnTo>
                <a:lnTo>
                  <a:pt x="2730500" y="4368800"/>
                </a:lnTo>
                <a:lnTo>
                  <a:pt x="2819400" y="4375150"/>
                </a:lnTo>
                <a:lnTo>
                  <a:pt x="2914650" y="4406900"/>
                </a:lnTo>
                <a:lnTo>
                  <a:pt x="3035300" y="4337050"/>
                </a:lnTo>
                <a:lnTo>
                  <a:pt x="3086100" y="4210050"/>
                </a:lnTo>
                <a:cubicBezTo>
                  <a:pt x="3083983" y="4030133"/>
                  <a:pt x="3081867" y="3850217"/>
                  <a:pt x="3079750" y="3670300"/>
                </a:cubicBezTo>
                <a:lnTo>
                  <a:pt x="3003550" y="3479800"/>
                </a:lnTo>
                <a:lnTo>
                  <a:pt x="2952750" y="3333750"/>
                </a:lnTo>
                <a:lnTo>
                  <a:pt x="2851150" y="3105150"/>
                </a:lnTo>
                <a:lnTo>
                  <a:pt x="2806700" y="2946400"/>
                </a:lnTo>
                <a:lnTo>
                  <a:pt x="2679700" y="3149600"/>
                </a:lnTo>
                <a:lnTo>
                  <a:pt x="2603500" y="3244850"/>
                </a:lnTo>
                <a:lnTo>
                  <a:pt x="2597150" y="3416300"/>
                </a:lnTo>
                <a:lnTo>
                  <a:pt x="2609850" y="3632200"/>
                </a:lnTo>
                <a:lnTo>
                  <a:pt x="2552700" y="3917950"/>
                </a:lnTo>
                <a:lnTo>
                  <a:pt x="2489200" y="4019550"/>
                </a:lnTo>
                <a:lnTo>
                  <a:pt x="2444750" y="4229100"/>
                </a:lnTo>
                <a:lnTo>
                  <a:pt x="2546350" y="4330700"/>
                </a:lnTo>
                <a:lnTo>
                  <a:pt x="2533650" y="4451350"/>
                </a:lnTo>
                <a:lnTo>
                  <a:pt x="2476500" y="4597400"/>
                </a:lnTo>
                <a:lnTo>
                  <a:pt x="2432050" y="5181600"/>
                </a:lnTo>
                <a:lnTo>
                  <a:pt x="2241550" y="5270500"/>
                </a:lnTo>
                <a:lnTo>
                  <a:pt x="2057400" y="5283200"/>
                </a:lnTo>
                <a:lnTo>
                  <a:pt x="1790700" y="5194300"/>
                </a:lnTo>
                <a:lnTo>
                  <a:pt x="1739900" y="5118100"/>
                </a:lnTo>
                <a:lnTo>
                  <a:pt x="1714500" y="4864100"/>
                </a:lnTo>
                <a:lnTo>
                  <a:pt x="1606550" y="4838700"/>
                </a:lnTo>
                <a:lnTo>
                  <a:pt x="1524000" y="4705350"/>
                </a:lnTo>
                <a:lnTo>
                  <a:pt x="1708150" y="4667250"/>
                </a:lnTo>
                <a:lnTo>
                  <a:pt x="1695450" y="4362450"/>
                </a:lnTo>
                <a:lnTo>
                  <a:pt x="1631950" y="4311650"/>
                </a:lnTo>
                <a:lnTo>
                  <a:pt x="1663700" y="4260850"/>
                </a:lnTo>
                <a:lnTo>
                  <a:pt x="1778000" y="4191000"/>
                </a:lnTo>
                <a:lnTo>
                  <a:pt x="1974850" y="4165600"/>
                </a:lnTo>
                <a:lnTo>
                  <a:pt x="2146300" y="4165600"/>
                </a:lnTo>
                <a:lnTo>
                  <a:pt x="2190750" y="4064000"/>
                </a:lnTo>
                <a:lnTo>
                  <a:pt x="2197100" y="3822700"/>
                </a:lnTo>
                <a:lnTo>
                  <a:pt x="2286000" y="3486150"/>
                </a:lnTo>
                <a:lnTo>
                  <a:pt x="2235200" y="3282950"/>
                </a:lnTo>
                <a:lnTo>
                  <a:pt x="2203450" y="3213100"/>
                </a:lnTo>
                <a:lnTo>
                  <a:pt x="2266950" y="3086100"/>
                </a:lnTo>
                <a:lnTo>
                  <a:pt x="2349500" y="2590800"/>
                </a:lnTo>
                <a:lnTo>
                  <a:pt x="2438400" y="2393950"/>
                </a:lnTo>
                <a:lnTo>
                  <a:pt x="2489200" y="2171700"/>
                </a:lnTo>
                <a:lnTo>
                  <a:pt x="2419350" y="2159000"/>
                </a:lnTo>
                <a:lnTo>
                  <a:pt x="2133600" y="2622550"/>
                </a:lnTo>
                <a:lnTo>
                  <a:pt x="2171700" y="2762250"/>
                </a:lnTo>
                <a:lnTo>
                  <a:pt x="2101850" y="2794000"/>
                </a:lnTo>
                <a:lnTo>
                  <a:pt x="2025650" y="2908300"/>
                </a:lnTo>
                <a:lnTo>
                  <a:pt x="1936750" y="2921000"/>
                </a:lnTo>
                <a:lnTo>
                  <a:pt x="736600" y="4775200"/>
                </a:lnTo>
                <a:lnTo>
                  <a:pt x="850900" y="4819650"/>
                </a:lnTo>
                <a:lnTo>
                  <a:pt x="1003300" y="4933950"/>
                </a:lnTo>
                <a:lnTo>
                  <a:pt x="920750" y="4978400"/>
                </a:lnTo>
              </a:path>
            </a:pathLst>
          </a:custGeom>
          <a:solidFill>
            <a:srgbClr val="FF8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F21F4F1-22E3-2635-5F2D-A34E9896E749}"/>
              </a:ext>
            </a:extLst>
          </p:cNvPr>
          <p:cNvSpPr/>
          <p:nvPr/>
        </p:nvSpPr>
        <p:spPr>
          <a:xfrm>
            <a:off x="5578913" y="1961964"/>
            <a:ext cx="928136" cy="245227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A6D9E6D-3C29-CE9B-D18D-AE66FAAE3149}"/>
              </a:ext>
            </a:extLst>
          </p:cNvPr>
          <p:cNvSpPr/>
          <p:nvPr/>
        </p:nvSpPr>
        <p:spPr>
          <a:xfrm flipH="1">
            <a:off x="5592601" y="1633191"/>
            <a:ext cx="891307" cy="25924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CFEA105-C378-BA1D-7B62-61DD2AABEFAC}"/>
              </a:ext>
            </a:extLst>
          </p:cNvPr>
          <p:cNvSpPr/>
          <p:nvPr/>
        </p:nvSpPr>
        <p:spPr>
          <a:xfrm>
            <a:off x="-23041" y="1906623"/>
            <a:ext cx="2490858" cy="26275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28869B4-BF27-AB58-3A5F-8538AB82FAA2}"/>
              </a:ext>
            </a:extLst>
          </p:cNvPr>
          <p:cNvSpPr/>
          <p:nvPr/>
        </p:nvSpPr>
        <p:spPr>
          <a:xfrm flipH="1">
            <a:off x="5206" y="1598995"/>
            <a:ext cx="891307" cy="25924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9236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4EFEFCA4-5EC5-B78F-17DB-71174A879CF4}"/>
              </a:ext>
            </a:extLst>
          </p:cNvPr>
          <p:cNvSpPr/>
          <p:nvPr/>
        </p:nvSpPr>
        <p:spPr>
          <a:xfrm>
            <a:off x="7525540" y="4366207"/>
            <a:ext cx="400050" cy="1362075"/>
          </a:xfrm>
          <a:custGeom>
            <a:avLst/>
            <a:gdLst>
              <a:gd name="connsiteX0" fmla="*/ 80963 w 400050"/>
              <a:gd name="connsiteY0" fmla="*/ 1340643 h 1362075"/>
              <a:gd name="connsiteX1" fmla="*/ 102394 w 400050"/>
              <a:gd name="connsiteY1" fmla="*/ 1188243 h 1362075"/>
              <a:gd name="connsiteX2" fmla="*/ 90488 w 400050"/>
              <a:gd name="connsiteY2" fmla="*/ 1100137 h 1362075"/>
              <a:gd name="connsiteX3" fmla="*/ 80963 w 400050"/>
              <a:gd name="connsiteY3" fmla="*/ 962025 h 1362075"/>
              <a:gd name="connsiteX4" fmla="*/ 66675 w 400050"/>
              <a:gd name="connsiteY4" fmla="*/ 873918 h 1362075"/>
              <a:gd name="connsiteX5" fmla="*/ 57150 w 400050"/>
              <a:gd name="connsiteY5" fmla="*/ 831056 h 1362075"/>
              <a:gd name="connsiteX6" fmla="*/ 59532 w 400050"/>
              <a:gd name="connsiteY6" fmla="*/ 781050 h 1362075"/>
              <a:gd name="connsiteX7" fmla="*/ 4763 w 400050"/>
              <a:gd name="connsiteY7" fmla="*/ 769143 h 1362075"/>
              <a:gd name="connsiteX8" fmla="*/ 9525 w 400050"/>
              <a:gd name="connsiteY8" fmla="*/ 707231 h 1362075"/>
              <a:gd name="connsiteX9" fmla="*/ 9525 w 400050"/>
              <a:gd name="connsiteY9" fmla="*/ 652462 h 1362075"/>
              <a:gd name="connsiteX10" fmla="*/ 0 w 400050"/>
              <a:gd name="connsiteY10" fmla="*/ 526256 h 1362075"/>
              <a:gd name="connsiteX11" fmla="*/ 0 w 400050"/>
              <a:gd name="connsiteY11" fmla="*/ 485775 h 1362075"/>
              <a:gd name="connsiteX12" fmla="*/ 14288 w 400050"/>
              <a:gd name="connsiteY12" fmla="*/ 390525 h 1362075"/>
              <a:gd name="connsiteX13" fmla="*/ 16669 w 400050"/>
              <a:gd name="connsiteY13" fmla="*/ 266700 h 1362075"/>
              <a:gd name="connsiteX14" fmla="*/ 52388 w 400050"/>
              <a:gd name="connsiteY14" fmla="*/ 261937 h 1362075"/>
              <a:gd name="connsiteX15" fmla="*/ 69057 w 400050"/>
              <a:gd name="connsiteY15" fmla="*/ 264318 h 1362075"/>
              <a:gd name="connsiteX16" fmla="*/ 107157 w 400050"/>
              <a:gd name="connsiteY16" fmla="*/ 219075 h 1362075"/>
              <a:gd name="connsiteX17" fmla="*/ 157163 w 400050"/>
              <a:gd name="connsiteY17" fmla="*/ 211931 h 1362075"/>
              <a:gd name="connsiteX18" fmla="*/ 126207 w 400050"/>
              <a:gd name="connsiteY18" fmla="*/ 152400 h 1362075"/>
              <a:gd name="connsiteX19" fmla="*/ 111919 w 400050"/>
              <a:gd name="connsiteY19" fmla="*/ 97631 h 1362075"/>
              <a:gd name="connsiteX20" fmla="*/ 85725 w 400050"/>
              <a:gd name="connsiteY20" fmla="*/ 61912 h 1362075"/>
              <a:gd name="connsiteX21" fmla="*/ 109538 w 400050"/>
              <a:gd name="connsiteY21" fmla="*/ 38100 h 1362075"/>
              <a:gd name="connsiteX22" fmla="*/ 157163 w 400050"/>
              <a:gd name="connsiteY22" fmla="*/ 0 h 1362075"/>
              <a:gd name="connsiteX23" fmla="*/ 221457 w 400050"/>
              <a:gd name="connsiteY23" fmla="*/ 4762 h 1362075"/>
              <a:gd name="connsiteX24" fmla="*/ 250032 w 400050"/>
              <a:gd name="connsiteY24" fmla="*/ 38100 h 1362075"/>
              <a:gd name="connsiteX25" fmla="*/ 269082 w 400050"/>
              <a:gd name="connsiteY25" fmla="*/ 83343 h 1362075"/>
              <a:gd name="connsiteX26" fmla="*/ 245269 w 400050"/>
              <a:gd name="connsiteY26" fmla="*/ 138112 h 1362075"/>
              <a:gd name="connsiteX27" fmla="*/ 245269 w 400050"/>
              <a:gd name="connsiteY27" fmla="*/ 190500 h 1362075"/>
              <a:gd name="connsiteX28" fmla="*/ 280988 w 400050"/>
              <a:gd name="connsiteY28" fmla="*/ 240506 h 1362075"/>
              <a:gd name="connsiteX29" fmla="*/ 321469 w 400050"/>
              <a:gd name="connsiteY29" fmla="*/ 252412 h 1362075"/>
              <a:gd name="connsiteX30" fmla="*/ 357188 w 400050"/>
              <a:gd name="connsiteY30" fmla="*/ 269081 h 1362075"/>
              <a:gd name="connsiteX31" fmla="*/ 366713 w 400050"/>
              <a:gd name="connsiteY31" fmla="*/ 411956 h 1362075"/>
              <a:gd name="connsiteX32" fmla="*/ 385763 w 400050"/>
              <a:gd name="connsiteY32" fmla="*/ 507206 h 1362075"/>
              <a:gd name="connsiteX33" fmla="*/ 400050 w 400050"/>
              <a:gd name="connsiteY33" fmla="*/ 602456 h 1362075"/>
              <a:gd name="connsiteX34" fmla="*/ 361950 w 400050"/>
              <a:gd name="connsiteY34" fmla="*/ 707231 h 1362075"/>
              <a:gd name="connsiteX35" fmla="*/ 330994 w 400050"/>
              <a:gd name="connsiteY35" fmla="*/ 728662 h 1362075"/>
              <a:gd name="connsiteX36" fmla="*/ 347663 w 400050"/>
              <a:gd name="connsiteY36" fmla="*/ 802481 h 1362075"/>
              <a:gd name="connsiteX37" fmla="*/ 319088 w 400050"/>
              <a:gd name="connsiteY37" fmla="*/ 852487 h 1362075"/>
              <a:gd name="connsiteX38" fmla="*/ 300038 w 400050"/>
              <a:gd name="connsiteY38" fmla="*/ 945356 h 1362075"/>
              <a:gd name="connsiteX39" fmla="*/ 311944 w 400050"/>
              <a:gd name="connsiteY39" fmla="*/ 1045368 h 1362075"/>
              <a:gd name="connsiteX40" fmla="*/ 314325 w 400050"/>
              <a:gd name="connsiteY40" fmla="*/ 1185862 h 1362075"/>
              <a:gd name="connsiteX41" fmla="*/ 311944 w 400050"/>
              <a:gd name="connsiteY41" fmla="*/ 1235868 h 1362075"/>
              <a:gd name="connsiteX42" fmla="*/ 330994 w 400050"/>
              <a:gd name="connsiteY42" fmla="*/ 1340643 h 1362075"/>
              <a:gd name="connsiteX43" fmla="*/ 330994 w 400050"/>
              <a:gd name="connsiteY43" fmla="*/ 1340643 h 1362075"/>
              <a:gd name="connsiteX44" fmla="*/ 228600 w 400050"/>
              <a:gd name="connsiteY44" fmla="*/ 1359693 h 1362075"/>
              <a:gd name="connsiteX45" fmla="*/ 250032 w 400050"/>
              <a:gd name="connsiteY45" fmla="*/ 1235868 h 1362075"/>
              <a:gd name="connsiteX46" fmla="*/ 245269 w 400050"/>
              <a:gd name="connsiteY46" fmla="*/ 1133475 h 1362075"/>
              <a:gd name="connsiteX47" fmla="*/ 235744 w 400050"/>
              <a:gd name="connsiteY47" fmla="*/ 1033462 h 1362075"/>
              <a:gd name="connsiteX48" fmla="*/ 235744 w 400050"/>
              <a:gd name="connsiteY48" fmla="*/ 921543 h 1362075"/>
              <a:gd name="connsiteX49" fmla="*/ 207169 w 400050"/>
              <a:gd name="connsiteY49" fmla="*/ 823912 h 1362075"/>
              <a:gd name="connsiteX50" fmla="*/ 183357 w 400050"/>
              <a:gd name="connsiteY50" fmla="*/ 812006 h 1362075"/>
              <a:gd name="connsiteX51" fmla="*/ 166688 w 400050"/>
              <a:gd name="connsiteY51" fmla="*/ 847725 h 1362075"/>
              <a:gd name="connsiteX52" fmla="*/ 190500 w 400050"/>
              <a:gd name="connsiteY52" fmla="*/ 945356 h 1362075"/>
              <a:gd name="connsiteX53" fmla="*/ 190500 w 400050"/>
              <a:gd name="connsiteY53" fmla="*/ 976312 h 1362075"/>
              <a:gd name="connsiteX54" fmla="*/ 183357 w 400050"/>
              <a:gd name="connsiteY54" fmla="*/ 1021556 h 1362075"/>
              <a:gd name="connsiteX55" fmla="*/ 183357 w 400050"/>
              <a:gd name="connsiteY55" fmla="*/ 1176337 h 1362075"/>
              <a:gd name="connsiteX56" fmla="*/ 192882 w 400050"/>
              <a:gd name="connsiteY56" fmla="*/ 1233487 h 1362075"/>
              <a:gd name="connsiteX57" fmla="*/ 202407 w 400050"/>
              <a:gd name="connsiteY57" fmla="*/ 1331118 h 1362075"/>
              <a:gd name="connsiteX58" fmla="*/ 161925 w 400050"/>
              <a:gd name="connsiteY58" fmla="*/ 1362075 h 1362075"/>
              <a:gd name="connsiteX59" fmla="*/ 80963 w 400050"/>
              <a:gd name="connsiteY59" fmla="*/ 1340643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00050" h="1362075">
                <a:moveTo>
                  <a:pt x="80963" y="1340643"/>
                </a:moveTo>
                <a:lnTo>
                  <a:pt x="102394" y="1188243"/>
                </a:lnTo>
                <a:lnTo>
                  <a:pt x="90488" y="1100137"/>
                </a:lnTo>
                <a:lnTo>
                  <a:pt x="80963" y="962025"/>
                </a:lnTo>
                <a:lnTo>
                  <a:pt x="66675" y="873918"/>
                </a:lnTo>
                <a:lnTo>
                  <a:pt x="57150" y="831056"/>
                </a:lnTo>
                <a:lnTo>
                  <a:pt x="59532" y="781050"/>
                </a:lnTo>
                <a:lnTo>
                  <a:pt x="4763" y="769143"/>
                </a:lnTo>
                <a:lnTo>
                  <a:pt x="9525" y="707231"/>
                </a:lnTo>
                <a:lnTo>
                  <a:pt x="9525" y="652462"/>
                </a:lnTo>
                <a:lnTo>
                  <a:pt x="0" y="526256"/>
                </a:lnTo>
                <a:lnTo>
                  <a:pt x="0" y="485775"/>
                </a:lnTo>
                <a:lnTo>
                  <a:pt x="14288" y="390525"/>
                </a:lnTo>
                <a:cubicBezTo>
                  <a:pt x="15082" y="349250"/>
                  <a:pt x="15875" y="307975"/>
                  <a:pt x="16669" y="266700"/>
                </a:cubicBezTo>
                <a:lnTo>
                  <a:pt x="52388" y="261937"/>
                </a:lnTo>
                <a:lnTo>
                  <a:pt x="69057" y="264318"/>
                </a:lnTo>
                <a:lnTo>
                  <a:pt x="107157" y="219075"/>
                </a:lnTo>
                <a:lnTo>
                  <a:pt x="157163" y="211931"/>
                </a:lnTo>
                <a:lnTo>
                  <a:pt x="126207" y="152400"/>
                </a:lnTo>
                <a:lnTo>
                  <a:pt x="111919" y="97631"/>
                </a:lnTo>
                <a:lnTo>
                  <a:pt x="85725" y="61912"/>
                </a:lnTo>
                <a:lnTo>
                  <a:pt x="109538" y="38100"/>
                </a:lnTo>
                <a:lnTo>
                  <a:pt x="157163" y="0"/>
                </a:lnTo>
                <a:lnTo>
                  <a:pt x="221457" y="4762"/>
                </a:lnTo>
                <a:lnTo>
                  <a:pt x="250032" y="38100"/>
                </a:lnTo>
                <a:lnTo>
                  <a:pt x="269082" y="83343"/>
                </a:lnTo>
                <a:lnTo>
                  <a:pt x="245269" y="138112"/>
                </a:lnTo>
                <a:lnTo>
                  <a:pt x="245269" y="190500"/>
                </a:lnTo>
                <a:lnTo>
                  <a:pt x="280988" y="240506"/>
                </a:lnTo>
                <a:lnTo>
                  <a:pt x="321469" y="252412"/>
                </a:lnTo>
                <a:lnTo>
                  <a:pt x="357188" y="269081"/>
                </a:lnTo>
                <a:lnTo>
                  <a:pt x="366713" y="411956"/>
                </a:lnTo>
                <a:lnTo>
                  <a:pt x="385763" y="507206"/>
                </a:lnTo>
                <a:lnTo>
                  <a:pt x="400050" y="602456"/>
                </a:lnTo>
                <a:lnTo>
                  <a:pt x="361950" y="707231"/>
                </a:lnTo>
                <a:lnTo>
                  <a:pt x="330994" y="728662"/>
                </a:lnTo>
                <a:lnTo>
                  <a:pt x="347663" y="802481"/>
                </a:lnTo>
                <a:lnTo>
                  <a:pt x="319088" y="852487"/>
                </a:lnTo>
                <a:lnTo>
                  <a:pt x="300038" y="945356"/>
                </a:lnTo>
                <a:lnTo>
                  <a:pt x="311944" y="1045368"/>
                </a:lnTo>
                <a:cubicBezTo>
                  <a:pt x="312738" y="1092199"/>
                  <a:pt x="313531" y="1139031"/>
                  <a:pt x="314325" y="1185862"/>
                </a:cubicBezTo>
                <a:lnTo>
                  <a:pt x="311944" y="1235868"/>
                </a:lnTo>
                <a:lnTo>
                  <a:pt x="330994" y="1340643"/>
                </a:lnTo>
                <a:lnTo>
                  <a:pt x="330994" y="1340643"/>
                </a:lnTo>
                <a:lnTo>
                  <a:pt x="228600" y="1359693"/>
                </a:lnTo>
                <a:lnTo>
                  <a:pt x="250032" y="1235868"/>
                </a:lnTo>
                <a:lnTo>
                  <a:pt x="245269" y="1133475"/>
                </a:lnTo>
                <a:lnTo>
                  <a:pt x="235744" y="1033462"/>
                </a:lnTo>
                <a:lnTo>
                  <a:pt x="235744" y="921543"/>
                </a:lnTo>
                <a:lnTo>
                  <a:pt x="207169" y="823912"/>
                </a:lnTo>
                <a:lnTo>
                  <a:pt x="183357" y="812006"/>
                </a:lnTo>
                <a:lnTo>
                  <a:pt x="166688" y="847725"/>
                </a:lnTo>
                <a:lnTo>
                  <a:pt x="190500" y="945356"/>
                </a:lnTo>
                <a:lnTo>
                  <a:pt x="190500" y="976312"/>
                </a:lnTo>
                <a:lnTo>
                  <a:pt x="183357" y="1021556"/>
                </a:lnTo>
                <a:lnTo>
                  <a:pt x="183357" y="1176337"/>
                </a:lnTo>
                <a:lnTo>
                  <a:pt x="192882" y="1233487"/>
                </a:lnTo>
                <a:lnTo>
                  <a:pt x="202407" y="1331118"/>
                </a:lnTo>
                <a:lnTo>
                  <a:pt x="161925" y="1362075"/>
                </a:lnTo>
                <a:lnTo>
                  <a:pt x="80963" y="13406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C2FB661C-FEBD-9398-1FA4-CF87839B98A8}"/>
              </a:ext>
            </a:extLst>
          </p:cNvPr>
          <p:cNvSpPr/>
          <p:nvPr/>
        </p:nvSpPr>
        <p:spPr>
          <a:xfrm>
            <a:off x="1725856" y="4354175"/>
            <a:ext cx="400050" cy="1362075"/>
          </a:xfrm>
          <a:custGeom>
            <a:avLst/>
            <a:gdLst>
              <a:gd name="connsiteX0" fmla="*/ 80963 w 400050"/>
              <a:gd name="connsiteY0" fmla="*/ 1340643 h 1362075"/>
              <a:gd name="connsiteX1" fmla="*/ 102394 w 400050"/>
              <a:gd name="connsiteY1" fmla="*/ 1188243 h 1362075"/>
              <a:gd name="connsiteX2" fmla="*/ 90488 w 400050"/>
              <a:gd name="connsiteY2" fmla="*/ 1100137 h 1362075"/>
              <a:gd name="connsiteX3" fmla="*/ 80963 w 400050"/>
              <a:gd name="connsiteY3" fmla="*/ 962025 h 1362075"/>
              <a:gd name="connsiteX4" fmla="*/ 66675 w 400050"/>
              <a:gd name="connsiteY4" fmla="*/ 873918 h 1362075"/>
              <a:gd name="connsiteX5" fmla="*/ 57150 w 400050"/>
              <a:gd name="connsiteY5" fmla="*/ 831056 h 1362075"/>
              <a:gd name="connsiteX6" fmla="*/ 59532 w 400050"/>
              <a:gd name="connsiteY6" fmla="*/ 781050 h 1362075"/>
              <a:gd name="connsiteX7" fmla="*/ 4763 w 400050"/>
              <a:gd name="connsiteY7" fmla="*/ 769143 h 1362075"/>
              <a:gd name="connsiteX8" fmla="*/ 9525 w 400050"/>
              <a:gd name="connsiteY8" fmla="*/ 707231 h 1362075"/>
              <a:gd name="connsiteX9" fmla="*/ 9525 w 400050"/>
              <a:gd name="connsiteY9" fmla="*/ 652462 h 1362075"/>
              <a:gd name="connsiteX10" fmla="*/ 0 w 400050"/>
              <a:gd name="connsiteY10" fmla="*/ 526256 h 1362075"/>
              <a:gd name="connsiteX11" fmla="*/ 0 w 400050"/>
              <a:gd name="connsiteY11" fmla="*/ 485775 h 1362075"/>
              <a:gd name="connsiteX12" fmla="*/ 14288 w 400050"/>
              <a:gd name="connsiteY12" fmla="*/ 390525 h 1362075"/>
              <a:gd name="connsiteX13" fmla="*/ 16669 w 400050"/>
              <a:gd name="connsiteY13" fmla="*/ 266700 h 1362075"/>
              <a:gd name="connsiteX14" fmla="*/ 52388 w 400050"/>
              <a:gd name="connsiteY14" fmla="*/ 261937 h 1362075"/>
              <a:gd name="connsiteX15" fmla="*/ 69057 w 400050"/>
              <a:gd name="connsiteY15" fmla="*/ 264318 h 1362075"/>
              <a:gd name="connsiteX16" fmla="*/ 107157 w 400050"/>
              <a:gd name="connsiteY16" fmla="*/ 219075 h 1362075"/>
              <a:gd name="connsiteX17" fmla="*/ 157163 w 400050"/>
              <a:gd name="connsiteY17" fmla="*/ 211931 h 1362075"/>
              <a:gd name="connsiteX18" fmla="*/ 126207 w 400050"/>
              <a:gd name="connsiteY18" fmla="*/ 152400 h 1362075"/>
              <a:gd name="connsiteX19" fmla="*/ 111919 w 400050"/>
              <a:gd name="connsiteY19" fmla="*/ 97631 h 1362075"/>
              <a:gd name="connsiteX20" fmla="*/ 85725 w 400050"/>
              <a:gd name="connsiteY20" fmla="*/ 61912 h 1362075"/>
              <a:gd name="connsiteX21" fmla="*/ 109538 w 400050"/>
              <a:gd name="connsiteY21" fmla="*/ 38100 h 1362075"/>
              <a:gd name="connsiteX22" fmla="*/ 157163 w 400050"/>
              <a:gd name="connsiteY22" fmla="*/ 0 h 1362075"/>
              <a:gd name="connsiteX23" fmla="*/ 221457 w 400050"/>
              <a:gd name="connsiteY23" fmla="*/ 4762 h 1362075"/>
              <a:gd name="connsiteX24" fmla="*/ 250032 w 400050"/>
              <a:gd name="connsiteY24" fmla="*/ 38100 h 1362075"/>
              <a:gd name="connsiteX25" fmla="*/ 269082 w 400050"/>
              <a:gd name="connsiteY25" fmla="*/ 83343 h 1362075"/>
              <a:gd name="connsiteX26" fmla="*/ 245269 w 400050"/>
              <a:gd name="connsiteY26" fmla="*/ 138112 h 1362075"/>
              <a:gd name="connsiteX27" fmla="*/ 245269 w 400050"/>
              <a:gd name="connsiteY27" fmla="*/ 190500 h 1362075"/>
              <a:gd name="connsiteX28" fmla="*/ 280988 w 400050"/>
              <a:gd name="connsiteY28" fmla="*/ 240506 h 1362075"/>
              <a:gd name="connsiteX29" fmla="*/ 321469 w 400050"/>
              <a:gd name="connsiteY29" fmla="*/ 252412 h 1362075"/>
              <a:gd name="connsiteX30" fmla="*/ 357188 w 400050"/>
              <a:gd name="connsiteY30" fmla="*/ 269081 h 1362075"/>
              <a:gd name="connsiteX31" fmla="*/ 366713 w 400050"/>
              <a:gd name="connsiteY31" fmla="*/ 411956 h 1362075"/>
              <a:gd name="connsiteX32" fmla="*/ 385763 w 400050"/>
              <a:gd name="connsiteY32" fmla="*/ 507206 h 1362075"/>
              <a:gd name="connsiteX33" fmla="*/ 400050 w 400050"/>
              <a:gd name="connsiteY33" fmla="*/ 602456 h 1362075"/>
              <a:gd name="connsiteX34" fmla="*/ 361950 w 400050"/>
              <a:gd name="connsiteY34" fmla="*/ 707231 h 1362075"/>
              <a:gd name="connsiteX35" fmla="*/ 330994 w 400050"/>
              <a:gd name="connsiteY35" fmla="*/ 728662 h 1362075"/>
              <a:gd name="connsiteX36" fmla="*/ 347663 w 400050"/>
              <a:gd name="connsiteY36" fmla="*/ 802481 h 1362075"/>
              <a:gd name="connsiteX37" fmla="*/ 319088 w 400050"/>
              <a:gd name="connsiteY37" fmla="*/ 852487 h 1362075"/>
              <a:gd name="connsiteX38" fmla="*/ 300038 w 400050"/>
              <a:gd name="connsiteY38" fmla="*/ 945356 h 1362075"/>
              <a:gd name="connsiteX39" fmla="*/ 311944 w 400050"/>
              <a:gd name="connsiteY39" fmla="*/ 1045368 h 1362075"/>
              <a:gd name="connsiteX40" fmla="*/ 314325 w 400050"/>
              <a:gd name="connsiteY40" fmla="*/ 1185862 h 1362075"/>
              <a:gd name="connsiteX41" fmla="*/ 311944 w 400050"/>
              <a:gd name="connsiteY41" fmla="*/ 1235868 h 1362075"/>
              <a:gd name="connsiteX42" fmla="*/ 330994 w 400050"/>
              <a:gd name="connsiteY42" fmla="*/ 1340643 h 1362075"/>
              <a:gd name="connsiteX43" fmla="*/ 330994 w 400050"/>
              <a:gd name="connsiteY43" fmla="*/ 1340643 h 1362075"/>
              <a:gd name="connsiteX44" fmla="*/ 228600 w 400050"/>
              <a:gd name="connsiteY44" fmla="*/ 1359693 h 1362075"/>
              <a:gd name="connsiteX45" fmla="*/ 250032 w 400050"/>
              <a:gd name="connsiteY45" fmla="*/ 1235868 h 1362075"/>
              <a:gd name="connsiteX46" fmla="*/ 245269 w 400050"/>
              <a:gd name="connsiteY46" fmla="*/ 1133475 h 1362075"/>
              <a:gd name="connsiteX47" fmla="*/ 235744 w 400050"/>
              <a:gd name="connsiteY47" fmla="*/ 1033462 h 1362075"/>
              <a:gd name="connsiteX48" fmla="*/ 235744 w 400050"/>
              <a:gd name="connsiteY48" fmla="*/ 921543 h 1362075"/>
              <a:gd name="connsiteX49" fmla="*/ 207169 w 400050"/>
              <a:gd name="connsiteY49" fmla="*/ 823912 h 1362075"/>
              <a:gd name="connsiteX50" fmla="*/ 183357 w 400050"/>
              <a:gd name="connsiteY50" fmla="*/ 812006 h 1362075"/>
              <a:gd name="connsiteX51" fmla="*/ 166688 w 400050"/>
              <a:gd name="connsiteY51" fmla="*/ 847725 h 1362075"/>
              <a:gd name="connsiteX52" fmla="*/ 190500 w 400050"/>
              <a:gd name="connsiteY52" fmla="*/ 945356 h 1362075"/>
              <a:gd name="connsiteX53" fmla="*/ 190500 w 400050"/>
              <a:gd name="connsiteY53" fmla="*/ 976312 h 1362075"/>
              <a:gd name="connsiteX54" fmla="*/ 183357 w 400050"/>
              <a:gd name="connsiteY54" fmla="*/ 1021556 h 1362075"/>
              <a:gd name="connsiteX55" fmla="*/ 183357 w 400050"/>
              <a:gd name="connsiteY55" fmla="*/ 1176337 h 1362075"/>
              <a:gd name="connsiteX56" fmla="*/ 192882 w 400050"/>
              <a:gd name="connsiteY56" fmla="*/ 1233487 h 1362075"/>
              <a:gd name="connsiteX57" fmla="*/ 202407 w 400050"/>
              <a:gd name="connsiteY57" fmla="*/ 1331118 h 1362075"/>
              <a:gd name="connsiteX58" fmla="*/ 161925 w 400050"/>
              <a:gd name="connsiteY58" fmla="*/ 1362075 h 1362075"/>
              <a:gd name="connsiteX59" fmla="*/ 80963 w 400050"/>
              <a:gd name="connsiteY59" fmla="*/ 1340643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00050" h="1362075">
                <a:moveTo>
                  <a:pt x="80963" y="1340643"/>
                </a:moveTo>
                <a:lnTo>
                  <a:pt x="102394" y="1188243"/>
                </a:lnTo>
                <a:lnTo>
                  <a:pt x="90488" y="1100137"/>
                </a:lnTo>
                <a:lnTo>
                  <a:pt x="80963" y="962025"/>
                </a:lnTo>
                <a:lnTo>
                  <a:pt x="66675" y="873918"/>
                </a:lnTo>
                <a:lnTo>
                  <a:pt x="57150" y="831056"/>
                </a:lnTo>
                <a:lnTo>
                  <a:pt x="59532" y="781050"/>
                </a:lnTo>
                <a:lnTo>
                  <a:pt x="4763" y="769143"/>
                </a:lnTo>
                <a:lnTo>
                  <a:pt x="9525" y="707231"/>
                </a:lnTo>
                <a:lnTo>
                  <a:pt x="9525" y="652462"/>
                </a:lnTo>
                <a:lnTo>
                  <a:pt x="0" y="526256"/>
                </a:lnTo>
                <a:lnTo>
                  <a:pt x="0" y="485775"/>
                </a:lnTo>
                <a:lnTo>
                  <a:pt x="14288" y="390525"/>
                </a:lnTo>
                <a:cubicBezTo>
                  <a:pt x="15082" y="349250"/>
                  <a:pt x="15875" y="307975"/>
                  <a:pt x="16669" y="266700"/>
                </a:cubicBezTo>
                <a:lnTo>
                  <a:pt x="52388" y="261937"/>
                </a:lnTo>
                <a:lnTo>
                  <a:pt x="69057" y="264318"/>
                </a:lnTo>
                <a:lnTo>
                  <a:pt x="107157" y="219075"/>
                </a:lnTo>
                <a:lnTo>
                  <a:pt x="157163" y="211931"/>
                </a:lnTo>
                <a:lnTo>
                  <a:pt x="126207" y="152400"/>
                </a:lnTo>
                <a:lnTo>
                  <a:pt x="111919" y="97631"/>
                </a:lnTo>
                <a:lnTo>
                  <a:pt x="85725" y="61912"/>
                </a:lnTo>
                <a:lnTo>
                  <a:pt x="109538" y="38100"/>
                </a:lnTo>
                <a:lnTo>
                  <a:pt x="157163" y="0"/>
                </a:lnTo>
                <a:lnTo>
                  <a:pt x="221457" y="4762"/>
                </a:lnTo>
                <a:lnTo>
                  <a:pt x="250032" y="38100"/>
                </a:lnTo>
                <a:lnTo>
                  <a:pt x="269082" y="83343"/>
                </a:lnTo>
                <a:lnTo>
                  <a:pt x="245269" y="138112"/>
                </a:lnTo>
                <a:lnTo>
                  <a:pt x="245269" y="190500"/>
                </a:lnTo>
                <a:lnTo>
                  <a:pt x="280988" y="240506"/>
                </a:lnTo>
                <a:lnTo>
                  <a:pt x="321469" y="252412"/>
                </a:lnTo>
                <a:lnTo>
                  <a:pt x="357188" y="269081"/>
                </a:lnTo>
                <a:lnTo>
                  <a:pt x="366713" y="411956"/>
                </a:lnTo>
                <a:lnTo>
                  <a:pt x="385763" y="507206"/>
                </a:lnTo>
                <a:lnTo>
                  <a:pt x="400050" y="602456"/>
                </a:lnTo>
                <a:lnTo>
                  <a:pt x="361950" y="707231"/>
                </a:lnTo>
                <a:lnTo>
                  <a:pt x="330994" y="728662"/>
                </a:lnTo>
                <a:lnTo>
                  <a:pt x="347663" y="802481"/>
                </a:lnTo>
                <a:lnTo>
                  <a:pt x="319088" y="852487"/>
                </a:lnTo>
                <a:lnTo>
                  <a:pt x="300038" y="945356"/>
                </a:lnTo>
                <a:lnTo>
                  <a:pt x="311944" y="1045368"/>
                </a:lnTo>
                <a:cubicBezTo>
                  <a:pt x="312738" y="1092199"/>
                  <a:pt x="313531" y="1139031"/>
                  <a:pt x="314325" y="1185862"/>
                </a:cubicBezTo>
                <a:lnTo>
                  <a:pt x="311944" y="1235868"/>
                </a:lnTo>
                <a:lnTo>
                  <a:pt x="330994" y="1340643"/>
                </a:lnTo>
                <a:lnTo>
                  <a:pt x="330994" y="1340643"/>
                </a:lnTo>
                <a:lnTo>
                  <a:pt x="228600" y="1359693"/>
                </a:lnTo>
                <a:lnTo>
                  <a:pt x="250032" y="1235868"/>
                </a:lnTo>
                <a:lnTo>
                  <a:pt x="245269" y="1133475"/>
                </a:lnTo>
                <a:lnTo>
                  <a:pt x="235744" y="1033462"/>
                </a:lnTo>
                <a:lnTo>
                  <a:pt x="235744" y="921543"/>
                </a:lnTo>
                <a:lnTo>
                  <a:pt x="207169" y="823912"/>
                </a:lnTo>
                <a:lnTo>
                  <a:pt x="183357" y="812006"/>
                </a:lnTo>
                <a:lnTo>
                  <a:pt x="166688" y="847725"/>
                </a:lnTo>
                <a:lnTo>
                  <a:pt x="190500" y="945356"/>
                </a:lnTo>
                <a:lnTo>
                  <a:pt x="190500" y="976312"/>
                </a:lnTo>
                <a:lnTo>
                  <a:pt x="183357" y="1021556"/>
                </a:lnTo>
                <a:lnTo>
                  <a:pt x="183357" y="1176337"/>
                </a:lnTo>
                <a:lnTo>
                  <a:pt x="192882" y="1233487"/>
                </a:lnTo>
                <a:lnTo>
                  <a:pt x="202407" y="1331118"/>
                </a:lnTo>
                <a:lnTo>
                  <a:pt x="161925" y="1362075"/>
                </a:lnTo>
                <a:lnTo>
                  <a:pt x="80963" y="13406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D1EF2DF-40B0-A494-B750-CE215A362FDC}"/>
              </a:ext>
            </a:extLst>
          </p:cNvPr>
          <p:cNvSpPr/>
          <p:nvPr/>
        </p:nvSpPr>
        <p:spPr>
          <a:xfrm>
            <a:off x="6646489" y="1026616"/>
            <a:ext cx="1562140" cy="881121"/>
          </a:xfrm>
          <a:prstGeom prst="rect">
            <a:avLst/>
          </a:prstGeom>
          <a:solidFill>
            <a:schemeClr val="accent3">
              <a:lumMod val="20000"/>
              <a:lumOff val="8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22D1A80E-8927-AB73-BC1D-2E52CF0ED8CB}"/>
              </a:ext>
            </a:extLst>
          </p:cNvPr>
          <p:cNvSpPr/>
          <p:nvPr/>
        </p:nvSpPr>
        <p:spPr>
          <a:xfrm>
            <a:off x="4178300" y="6403563"/>
            <a:ext cx="1417440" cy="4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CB30FDF-8687-71DA-F223-5BFCC29ED5BD}"/>
              </a:ext>
            </a:extLst>
          </p:cNvPr>
          <p:cNvSpPr/>
          <p:nvPr/>
        </p:nvSpPr>
        <p:spPr>
          <a:xfrm>
            <a:off x="711737" y="793146"/>
            <a:ext cx="299810" cy="2644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376B081-AE38-EA3A-4826-0CE1DE86E8F3}"/>
              </a:ext>
            </a:extLst>
          </p:cNvPr>
          <p:cNvSpPr/>
          <p:nvPr/>
        </p:nvSpPr>
        <p:spPr>
          <a:xfrm>
            <a:off x="-16841" y="1595087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0D10128F-2B60-E942-E5A7-448565F9FB9A}"/>
              </a:ext>
            </a:extLst>
          </p:cNvPr>
          <p:cNvSpPr/>
          <p:nvPr/>
        </p:nvSpPr>
        <p:spPr>
          <a:xfrm flipV="1">
            <a:off x="-23040" y="2441173"/>
            <a:ext cx="73477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9F39A13F-7BFE-FCB1-1F38-16657540A663}"/>
              </a:ext>
            </a:extLst>
          </p:cNvPr>
          <p:cNvSpPr/>
          <p:nvPr/>
        </p:nvSpPr>
        <p:spPr>
          <a:xfrm>
            <a:off x="2467818" y="1845207"/>
            <a:ext cx="145254" cy="8952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82CFEF5-38E6-BAEE-BAFB-F011432C7B4E}"/>
              </a:ext>
            </a:extLst>
          </p:cNvPr>
          <p:cNvSpPr/>
          <p:nvPr/>
        </p:nvSpPr>
        <p:spPr>
          <a:xfrm>
            <a:off x="990259" y="1845206"/>
            <a:ext cx="1477559" cy="8881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F6A591D-05B0-E441-CCA2-5DC2E08DDB5B}"/>
              </a:ext>
            </a:extLst>
          </p:cNvPr>
          <p:cNvSpPr/>
          <p:nvPr/>
        </p:nvSpPr>
        <p:spPr>
          <a:xfrm>
            <a:off x="883806" y="577278"/>
            <a:ext cx="106453" cy="2158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B7D98BF-0B65-74F2-A18E-25EDE5CFEA03}"/>
              </a:ext>
            </a:extLst>
          </p:cNvPr>
          <p:cNvSpPr/>
          <p:nvPr/>
        </p:nvSpPr>
        <p:spPr>
          <a:xfrm>
            <a:off x="883805" y="3438045"/>
            <a:ext cx="127741" cy="225809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01B1C207-4633-EAA4-C514-61F58DF23EE6}"/>
              </a:ext>
            </a:extLst>
          </p:cNvPr>
          <p:cNvSpPr/>
          <p:nvPr/>
        </p:nvSpPr>
        <p:spPr>
          <a:xfrm>
            <a:off x="-23040" y="1911490"/>
            <a:ext cx="2490858" cy="262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99B2889-5E80-6E4A-F85B-FC1498B03914}"/>
              </a:ext>
            </a:extLst>
          </p:cNvPr>
          <p:cNvSpPr/>
          <p:nvPr/>
        </p:nvSpPr>
        <p:spPr>
          <a:xfrm>
            <a:off x="723690" y="2178357"/>
            <a:ext cx="203067" cy="26281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1217B5C5-31BD-EA9E-E4B8-0DDE4B36F386}"/>
              </a:ext>
            </a:extLst>
          </p:cNvPr>
          <p:cNvSpPr/>
          <p:nvPr/>
        </p:nvSpPr>
        <p:spPr>
          <a:xfrm>
            <a:off x="6321179" y="1633247"/>
            <a:ext cx="299810" cy="8811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1505552-A026-24D3-5A8D-470B396045CF}"/>
              </a:ext>
            </a:extLst>
          </p:cNvPr>
          <p:cNvSpPr/>
          <p:nvPr/>
        </p:nvSpPr>
        <p:spPr>
          <a:xfrm>
            <a:off x="5592601" y="1633248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81C7112B-BB1E-F163-B1A5-EB8C6D4471D2}"/>
              </a:ext>
            </a:extLst>
          </p:cNvPr>
          <p:cNvSpPr/>
          <p:nvPr/>
        </p:nvSpPr>
        <p:spPr>
          <a:xfrm flipV="1">
            <a:off x="5586402" y="2479334"/>
            <a:ext cx="73477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CA5280A-D65E-79BC-441D-D1C0A55776AF}"/>
              </a:ext>
            </a:extLst>
          </p:cNvPr>
          <p:cNvSpPr/>
          <p:nvPr/>
        </p:nvSpPr>
        <p:spPr>
          <a:xfrm>
            <a:off x="6493248" y="577277"/>
            <a:ext cx="102991" cy="105597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7EEDBB59-157D-2EE1-6D22-00FC811C0E30}"/>
              </a:ext>
            </a:extLst>
          </p:cNvPr>
          <p:cNvSpPr/>
          <p:nvPr/>
        </p:nvSpPr>
        <p:spPr>
          <a:xfrm>
            <a:off x="6493247" y="2523498"/>
            <a:ext cx="121543" cy="321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F12FCC55-30B4-3DB3-31EA-92D2115C64CE}"/>
              </a:ext>
            </a:extLst>
          </p:cNvPr>
          <p:cNvSpPr/>
          <p:nvPr/>
        </p:nvSpPr>
        <p:spPr>
          <a:xfrm>
            <a:off x="6638502" y="1661928"/>
            <a:ext cx="1562140" cy="230509"/>
          </a:xfrm>
          <a:prstGeom prst="rect">
            <a:avLst/>
          </a:prstGeom>
          <a:solidFill>
            <a:schemeClr val="accent6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33B1E2AA-FD6C-2D4C-5913-6D0BC214C17F}"/>
              </a:ext>
            </a:extLst>
          </p:cNvPr>
          <p:cNvSpPr/>
          <p:nvPr/>
        </p:nvSpPr>
        <p:spPr>
          <a:xfrm>
            <a:off x="5578913" y="1961964"/>
            <a:ext cx="928136" cy="245227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862ED118-5741-207C-4D6E-2E14C3E30EB4}"/>
              </a:ext>
            </a:extLst>
          </p:cNvPr>
          <p:cNvSpPr/>
          <p:nvPr/>
        </p:nvSpPr>
        <p:spPr>
          <a:xfrm>
            <a:off x="6311841" y="2203621"/>
            <a:ext cx="203067" cy="26281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7DF3F98C-49A0-1C32-32BB-14A7493E5C02}"/>
              </a:ext>
            </a:extLst>
          </p:cNvPr>
          <p:cNvSpPr/>
          <p:nvPr/>
        </p:nvSpPr>
        <p:spPr>
          <a:xfrm>
            <a:off x="6522993" y="1642317"/>
            <a:ext cx="102990" cy="8441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720D263-9DB8-41FB-14DD-396A783C4819}"/>
              </a:ext>
            </a:extLst>
          </p:cNvPr>
          <p:cNvSpPr/>
          <p:nvPr/>
        </p:nvSpPr>
        <p:spPr>
          <a:xfrm flipH="1">
            <a:off x="5592601" y="1633191"/>
            <a:ext cx="891307" cy="25924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1FDE69F-E65C-552D-3E16-7CBF1DD543BD}"/>
              </a:ext>
            </a:extLst>
          </p:cNvPr>
          <p:cNvSpPr/>
          <p:nvPr/>
        </p:nvSpPr>
        <p:spPr>
          <a:xfrm>
            <a:off x="6619877" y="1682820"/>
            <a:ext cx="355058" cy="2305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00279F40-CED1-257D-008B-6DB88EB233F2}"/>
              </a:ext>
            </a:extLst>
          </p:cNvPr>
          <p:cNvSpPr/>
          <p:nvPr/>
        </p:nvSpPr>
        <p:spPr>
          <a:xfrm>
            <a:off x="6638502" y="1631449"/>
            <a:ext cx="1562140" cy="45719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70FE52C9-4778-3E19-3D41-897FA2155732}"/>
              </a:ext>
            </a:extLst>
          </p:cNvPr>
          <p:cNvSpPr/>
          <p:nvPr/>
        </p:nvSpPr>
        <p:spPr>
          <a:xfrm rot="5400000">
            <a:off x="7769867" y="1441542"/>
            <a:ext cx="881122" cy="49318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DCE3DA10-AB8A-BB68-9A1B-BCD2B9C82920}"/>
              </a:ext>
            </a:extLst>
          </p:cNvPr>
          <p:cNvSpPr/>
          <p:nvPr/>
        </p:nvSpPr>
        <p:spPr>
          <a:xfrm flipH="1">
            <a:off x="8067738" y="1025639"/>
            <a:ext cx="108009" cy="615398"/>
          </a:xfrm>
          <a:prstGeom prst="rect">
            <a:avLst/>
          </a:pr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526A929D-3565-F13C-1EDA-5B27AAB012C0}"/>
              </a:ext>
            </a:extLst>
          </p:cNvPr>
          <p:cNvSpPr/>
          <p:nvPr/>
        </p:nvSpPr>
        <p:spPr>
          <a:xfrm>
            <a:off x="5578912" y="5705719"/>
            <a:ext cx="432708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0A0AF07-259A-4351-9096-87D6C83A5A87}"/>
              </a:ext>
            </a:extLst>
          </p:cNvPr>
          <p:cNvSpPr/>
          <p:nvPr/>
        </p:nvSpPr>
        <p:spPr>
          <a:xfrm>
            <a:off x="-16842" y="5694122"/>
            <a:ext cx="414581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D3C0421-BED0-66BE-2469-9EA8079997F6}"/>
              </a:ext>
            </a:extLst>
          </p:cNvPr>
          <p:cNvSpPr/>
          <p:nvPr/>
        </p:nvSpPr>
        <p:spPr>
          <a:xfrm>
            <a:off x="6646489" y="1671516"/>
            <a:ext cx="1562140" cy="236221"/>
          </a:xfrm>
          <a:prstGeom prst="rect">
            <a:avLst/>
          </a:pr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252683C8-C36A-DAA9-09BB-8EF68766C8AF}"/>
              </a:ext>
            </a:extLst>
          </p:cNvPr>
          <p:cNvCxnSpPr>
            <a:cxnSpLocks/>
          </p:cNvCxnSpPr>
          <p:nvPr/>
        </p:nvCxnSpPr>
        <p:spPr>
          <a:xfrm>
            <a:off x="7823840" y="861060"/>
            <a:ext cx="0" cy="770389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198551B4-6532-25B8-0E46-33B5FFC578F5}"/>
              </a:ext>
            </a:extLst>
          </p:cNvPr>
          <p:cNvSpPr/>
          <p:nvPr/>
        </p:nvSpPr>
        <p:spPr>
          <a:xfrm>
            <a:off x="7970520" y="86106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FA8D83F-77EB-9FD7-22B7-872F0F0A6F08}"/>
              </a:ext>
            </a:extLst>
          </p:cNvPr>
          <p:cNvSpPr/>
          <p:nvPr/>
        </p:nvSpPr>
        <p:spPr>
          <a:xfrm>
            <a:off x="-23041" y="1906623"/>
            <a:ext cx="2490858" cy="26275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7A4F5AC-2C74-959D-E360-4C76D17B4221}"/>
              </a:ext>
            </a:extLst>
          </p:cNvPr>
          <p:cNvSpPr/>
          <p:nvPr/>
        </p:nvSpPr>
        <p:spPr>
          <a:xfrm flipH="1">
            <a:off x="5206" y="1598995"/>
            <a:ext cx="891307" cy="259246"/>
          </a:xfrm>
          <a:prstGeom prst="rect">
            <a:avLst/>
          </a:prstGeom>
          <a:solidFill>
            <a:srgbClr val="FF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34D274-D93D-C73F-671C-B1E319CCFED7}"/>
              </a:ext>
            </a:extLst>
          </p:cNvPr>
          <p:cNvSpPr txBox="1"/>
          <p:nvPr/>
        </p:nvSpPr>
        <p:spPr>
          <a:xfrm>
            <a:off x="7292257" y="1154570"/>
            <a:ext cx="90838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s-ES" sz="1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1,10m</a:t>
            </a:r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CFDFE4D3-16DC-73FE-0D64-E4E9FD011C43}"/>
              </a:ext>
            </a:extLst>
          </p:cNvPr>
          <p:cNvSpPr/>
          <p:nvPr/>
        </p:nvSpPr>
        <p:spPr>
          <a:xfrm>
            <a:off x="7996239" y="881063"/>
            <a:ext cx="209550" cy="152400"/>
          </a:xfrm>
          <a:custGeom>
            <a:avLst/>
            <a:gdLst>
              <a:gd name="connsiteX0" fmla="*/ 0 w 209550"/>
              <a:gd name="connsiteY0" fmla="*/ 0 h 152400"/>
              <a:gd name="connsiteX1" fmla="*/ 0 w 209550"/>
              <a:gd name="connsiteY1" fmla="*/ 152400 h 152400"/>
              <a:gd name="connsiteX2" fmla="*/ 209550 w 20955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" h="152400">
                <a:moveTo>
                  <a:pt x="0" y="0"/>
                </a:moveTo>
                <a:lnTo>
                  <a:pt x="0" y="152400"/>
                </a:lnTo>
                <a:lnTo>
                  <a:pt x="209550" y="1524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717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32D0668E-5E57-5E48-2D37-386730FC3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37" t="1675" b="4974"/>
          <a:stretch/>
        </p:blipFill>
        <p:spPr>
          <a:xfrm>
            <a:off x="5649080" y="598962"/>
            <a:ext cx="3121538" cy="5095159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D2E2018-5C5D-CE92-7FE3-FF1E3DF0FD61}"/>
              </a:ext>
            </a:extLst>
          </p:cNvPr>
          <p:cNvCxnSpPr>
            <a:cxnSpLocks/>
          </p:cNvCxnSpPr>
          <p:nvPr/>
        </p:nvCxnSpPr>
        <p:spPr>
          <a:xfrm>
            <a:off x="8629735" y="1958333"/>
            <a:ext cx="0" cy="3747386"/>
          </a:xfrm>
          <a:prstGeom prst="straightConnector1">
            <a:avLst/>
          </a:prstGeom>
          <a:ln w="12700">
            <a:solidFill>
              <a:schemeClr val="accent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4EFEFCA4-5EC5-B78F-17DB-71174A879CF4}"/>
              </a:ext>
            </a:extLst>
          </p:cNvPr>
          <p:cNvSpPr/>
          <p:nvPr/>
        </p:nvSpPr>
        <p:spPr>
          <a:xfrm>
            <a:off x="7525540" y="4366207"/>
            <a:ext cx="400050" cy="1362075"/>
          </a:xfrm>
          <a:custGeom>
            <a:avLst/>
            <a:gdLst>
              <a:gd name="connsiteX0" fmla="*/ 80963 w 400050"/>
              <a:gd name="connsiteY0" fmla="*/ 1340643 h 1362075"/>
              <a:gd name="connsiteX1" fmla="*/ 102394 w 400050"/>
              <a:gd name="connsiteY1" fmla="*/ 1188243 h 1362075"/>
              <a:gd name="connsiteX2" fmla="*/ 90488 w 400050"/>
              <a:gd name="connsiteY2" fmla="*/ 1100137 h 1362075"/>
              <a:gd name="connsiteX3" fmla="*/ 80963 w 400050"/>
              <a:gd name="connsiteY3" fmla="*/ 962025 h 1362075"/>
              <a:gd name="connsiteX4" fmla="*/ 66675 w 400050"/>
              <a:gd name="connsiteY4" fmla="*/ 873918 h 1362075"/>
              <a:gd name="connsiteX5" fmla="*/ 57150 w 400050"/>
              <a:gd name="connsiteY5" fmla="*/ 831056 h 1362075"/>
              <a:gd name="connsiteX6" fmla="*/ 59532 w 400050"/>
              <a:gd name="connsiteY6" fmla="*/ 781050 h 1362075"/>
              <a:gd name="connsiteX7" fmla="*/ 4763 w 400050"/>
              <a:gd name="connsiteY7" fmla="*/ 769143 h 1362075"/>
              <a:gd name="connsiteX8" fmla="*/ 9525 w 400050"/>
              <a:gd name="connsiteY8" fmla="*/ 707231 h 1362075"/>
              <a:gd name="connsiteX9" fmla="*/ 9525 w 400050"/>
              <a:gd name="connsiteY9" fmla="*/ 652462 h 1362075"/>
              <a:gd name="connsiteX10" fmla="*/ 0 w 400050"/>
              <a:gd name="connsiteY10" fmla="*/ 526256 h 1362075"/>
              <a:gd name="connsiteX11" fmla="*/ 0 w 400050"/>
              <a:gd name="connsiteY11" fmla="*/ 485775 h 1362075"/>
              <a:gd name="connsiteX12" fmla="*/ 14288 w 400050"/>
              <a:gd name="connsiteY12" fmla="*/ 390525 h 1362075"/>
              <a:gd name="connsiteX13" fmla="*/ 16669 w 400050"/>
              <a:gd name="connsiteY13" fmla="*/ 266700 h 1362075"/>
              <a:gd name="connsiteX14" fmla="*/ 52388 w 400050"/>
              <a:gd name="connsiteY14" fmla="*/ 261937 h 1362075"/>
              <a:gd name="connsiteX15" fmla="*/ 69057 w 400050"/>
              <a:gd name="connsiteY15" fmla="*/ 264318 h 1362075"/>
              <a:gd name="connsiteX16" fmla="*/ 107157 w 400050"/>
              <a:gd name="connsiteY16" fmla="*/ 219075 h 1362075"/>
              <a:gd name="connsiteX17" fmla="*/ 157163 w 400050"/>
              <a:gd name="connsiteY17" fmla="*/ 211931 h 1362075"/>
              <a:gd name="connsiteX18" fmla="*/ 126207 w 400050"/>
              <a:gd name="connsiteY18" fmla="*/ 152400 h 1362075"/>
              <a:gd name="connsiteX19" fmla="*/ 111919 w 400050"/>
              <a:gd name="connsiteY19" fmla="*/ 97631 h 1362075"/>
              <a:gd name="connsiteX20" fmla="*/ 85725 w 400050"/>
              <a:gd name="connsiteY20" fmla="*/ 61912 h 1362075"/>
              <a:gd name="connsiteX21" fmla="*/ 109538 w 400050"/>
              <a:gd name="connsiteY21" fmla="*/ 38100 h 1362075"/>
              <a:gd name="connsiteX22" fmla="*/ 157163 w 400050"/>
              <a:gd name="connsiteY22" fmla="*/ 0 h 1362075"/>
              <a:gd name="connsiteX23" fmla="*/ 221457 w 400050"/>
              <a:gd name="connsiteY23" fmla="*/ 4762 h 1362075"/>
              <a:gd name="connsiteX24" fmla="*/ 250032 w 400050"/>
              <a:gd name="connsiteY24" fmla="*/ 38100 h 1362075"/>
              <a:gd name="connsiteX25" fmla="*/ 269082 w 400050"/>
              <a:gd name="connsiteY25" fmla="*/ 83343 h 1362075"/>
              <a:gd name="connsiteX26" fmla="*/ 245269 w 400050"/>
              <a:gd name="connsiteY26" fmla="*/ 138112 h 1362075"/>
              <a:gd name="connsiteX27" fmla="*/ 245269 w 400050"/>
              <a:gd name="connsiteY27" fmla="*/ 190500 h 1362075"/>
              <a:gd name="connsiteX28" fmla="*/ 280988 w 400050"/>
              <a:gd name="connsiteY28" fmla="*/ 240506 h 1362075"/>
              <a:gd name="connsiteX29" fmla="*/ 321469 w 400050"/>
              <a:gd name="connsiteY29" fmla="*/ 252412 h 1362075"/>
              <a:gd name="connsiteX30" fmla="*/ 357188 w 400050"/>
              <a:gd name="connsiteY30" fmla="*/ 269081 h 1362075"/>
              <a:gd name="connsiteX31" fmla="*/ 366713 w 400050"/>
              <a:gd name="connsiteY31" fmla="*/ 411956 h 1362075"/>
              <a:gd name="connsiteX32" fmla="*/ 385763 w 400050"/>
              <a:gd name="connsiteY32" fmla="*/ 507206 h 1362075"/>
              <a:gd name="connsiteX33" fmla="*/ 400050 w 400050"/>
              <a:gd name="connsiteY33" fmla="*/ 602456 h 1362075"/>
              <a:gd name="connsiteX34" fmla="*/ 361950 w 400050"/>
              <a:gd name="connsiteY34" fmla="*/ 707231 h 1362075"/>
              <a:gd name="connsiteX35" fmla="*/ 330994 w 400050"/>
              <a:gd name="connsiteY35" fmla="*/ 728662 h 1362075"/>
              <a:gd name="connsiteX36" fmla="*/ 347663 w 400050"/>
              <a:gd name="connsiteY36" fmla="*/ 802481 h 1362075"/>
              <a:gd name="connsiteX37" fmla="*/ 319088 w 400050"/>
              <a:gd name="connsiteY37" fmla="*/ 852487 h 1362075"/>
              <a:gd name="connsiteX38" fmla="*/ 300038 w 400050"/>
              <a:gd name="connsiteY38" fmla="*/ 945356 h 1362075"/>
              <a:gd name="connsiteX39" fmla="*/ 311944 w 400050"/>
              <a:gd name="connsiteY39" fmla="*/ 1045368 h 1362075"/>
              <a:gd name="connsiteX40" fmla="*/ 314325 w 400050"/>
              <a:gd name="connsiteY40" fmla="*/ 1185862 h 1362075"/>
              <a:gd name="connsiteX41" fmla="*/ 311944 w 400050"/>
              <a:gd name="connsiteY41" fmla="*/ 1235868 h 1362075"/>
              <a:gd name="connsiteX42" fmla="*/ 330994 w 400050"/>
              <a:gd name="connsiteY42" fmla="*/ 1340643 h 1362075"/>
              <a:gd name="connsiteX43" fmla="*/ 330994 w 400050"/>
              <a:gd name="connsiteY43" fmla="*/ 1340643 h 1362075"/>
              <a:gd name="connsiteX44" fmla="*/ 228600 w 400050"/>
              <a:gd name="connsiteY44" fmla="*/ 1359693 h 1362075"/>
              <a:gd name="connsiteX45" fmla="*/ 250032 w 400050"/>
              <a:gd name="connsiteY45" fmla="*/ 1235868 h 1362075"/>
              <a:gd name="connsiteX46" fmla="*/ 245269 w 400050"/>
              <a:gd name="connsiteY46" fmla="*/ 1133475 h 1362075"/>
              <a:gd name="connsiteX47" fmla="*/ 235744 w 400050"/>
              <a:gd name="connsiteY47" fmla="*/ 1033462 h 1362075"/>
              <a:gd name="connsiteX48" fmla="*/ 235744 w 400050"/>
              <a:gd name="connsiteY48" fmla="*/ 921543 h 1362075"/>
              <a:gd name="connsiteX49" fmla="*/ 207169 w 400050"/>
              <a:gd name="connsiteY49" fmla="*/ 823912 h 1362075"/>
              <a:gd name="connsiteX50" fmla="*/ 183357 w 400050"/>
              <a:gd name="connsiteY50" fmla="*/ 812006 h 1362075"/>
              <a:gd name="connsiteX51" fmla="*/ 166688 w 400050"/>
              <a:gd name="connsiteY51" fmla="*/ 847725 h 1362075"/>
              <a:gd name="connsiteX52" fmla="*/ 190500 w 400050"/>
              <a:gd name="connsiteY52" fmla="*/ 945356 h 1362075"/>
              <a:gd name="connsiteX53" fmla="*/ 190500 w 400050"/>
              <a:gd name="connsiteY53" fmla="*/ 976312 h 1362075"/>
              <a:gd name="connsiteX54" fmla="*/ 183357 w 400050"/>
              <a:gd name="connsiteY54" fmla="*/ 1021556 h 1362075"/>
              <a:gd name="connsiteX55" fmla="*/ 183357 w 400050"/>
              <a:gd name="connsiteY55" fmla="*/ 1176337 h 1362075"/>
              <a:gd name="connsiteX56" fmla="*/ 192882 w 400050"/>
              <a:gd name="connsiteY56" fmla="*/ 1233487 h 1362075"/>
              <a:gd name="connsiteX57" fmla="*/ 202407 w 400050"/>
              <a:gd name="connsiteY57" fmla="*/ 1331118 h 1362075"/>
              <a:gd name="connsiteX58" fmla="*/ 161925 w 400050"/>
              <a:gd name="connsiteY58" fmla="*/ 1362075 h 1362075"/>
              <a:gd name="connsiteX59" fmla="*/ 80963 w 400050"/>
              <a:gd name="connsiteY59" fmla="*/ 1340643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00050" h="1362075">
                <a:moveTo>
                  <a:pt x="80963" y="1340643"/>
                </a:moveTo>
                <a:lnTo>
                  <a:pt x="102394" y="1188243"/>
                </a:lnTo>
                <a:lnTo>
                  <a:pt x="90488" y="1100137"/>
                </a:lnTo>
                <a:lnTo>
                  <a:pt x="80963" y="962025"/>
                </a:lnTo>
                <a:lnTo>
                  <a:pt x="66675" y="873918"/>
                </a:lnTo>
                <a:lnTo>
                  <a:pt x="57150" y="831056"/>
                </a:lnTo>
                <a:lnTo>
                  <a:pt x="59532" y="781050"/>
                </a:lnTo>
                <a:lnTo>
                  <a:pt x="4763" y="769143"/>
                </a:lnTo>
                <a:lnTo>
                  <a:pt x="9525" y="707231"/>
                </a:lnTo>
                <a:lnTo>
                  <a:pt x="9525" y="652462"/>
                </a:lnTo>
                <a:lnTo>
                  <a:pt x="0" y="526256"/>
                </a:lnTo>
                <a:lnTo>
                  <a:pt x="0" y="485775"/>
                </a:lnTo>
                <a:lnTo>
                  <a:pt x="14288" y="390525"/>
                </a:lnTo>
                <a:cubicBezTo>
                  <a:pt x="15082" y="349250"/>
                  <a:pt x="15875" y="307975"/>
                  <a:pt x="16669" y="266700"/>
                </a:cubicBezTo>
                <a:lnTo>
                  <a:pt x="52388" y="261937"/>
                </a:lnTo>
                <a:lnTo>
                  <a:pt x="69057" y="264318"/>
                </a:lnTo>
                <a:lnTo>
                  <a:pt x="107157" y="219075"/>
                </a:lnTo>
                <a:lnTo>
                  <a:pt x="157163" y="211931"/>
                </a:lnTo>
                <a:lnTo>
                  <a:pt x="126207" y="152400"/>
                </a:lnTo>
                <a:lnTo>
                  <a:pt x="111919" y="97631"/>
                </a:lnTo>
                <a:lnTo>
                  <a:pt x="85725" y="61912"/>
                </a:lnTo>
                <a:lnTo>
                  <a:pt x="109538" y="38100"/>
                </a:lnTo>
                <a:lnTo>
                  <a:pt x="157163" y="0"/>
                </a:lnTo>
                <a:lnTo>
                  <a:pt x="221457" y="4762"/>
                </a:lnTo>
                <a:lnTo>
                  <a:pt x="250032" y="38100"/>
                </a:lnTo>
                <a:lnTo>
                  <a:pt x="269082" y="83343"/>
                </a:lnTo>
                <a:lnTo>
                  <a:pt x="245269" y="138112"/>
                </a:lnTo>
                <a:lnTo>
                  <a:pt x="245269" y="190500"/>
                </a:lnTo>
                <a:lnTo>
                  <a:pt x="280988" y="240506"/>
                </a:lnTo>
                <a:lnTo>
                  <a:pt x="321469" y="252412"/>
                </a:lnTo>
                <a:lnTo>
                  <a:pt x="357188" y="269081"/>
                </a:lnTo>
                <a:lnTo>
                  <a:pt x="366713" y="411956"/>
                </a:lnTo>
                <a:lnTo>
                  <a:pt x="385763" y="507206"/>
                </a:lnTo>
                <a:lnTo>
                  <a:pt x="400050" y="602456"/>
                </a:lnTo>
                <a:lnTo>
                  <a:pt x="361950" y="707231"/>
                </a:lnTo>
                <a:lnTo>
                  <a:pt x="330994" y="728662"/>
                </a:lnTo>
                <a:lnTo>
                  <a:pt x="347663" y="802481"/>
                </a:lnTo>
                <a:lnTo>
                  <a:pt x="319088" y="852487"/>
                </a:lnTo>
                <a:lnTo>
                  <a:pt x="300038" y="945356"/>
                </a:lnTo>
                <a:lnTo>
                  <a:pt x="311944" y="1045368"/>
                </a:lnTo>
                <a:cubicBezTo>
                  <a:pt x="312738" y="1092199"/>
                  <a:pt x="313531" y="1139031"/>
                  <a:pt x="314325" y="1185862"/>
                </a:cubicBezTo>
                <a:lnTo>
                  <a:pt x="311944" y="1235868"/>
                </a:lnTo>
                <a:lnTo>
                  <a:pt x="330994" y="1340643"/>
                </a:lnTo>
                <a:lnTo>
                  <a:pt x="330994" y="1340643"/>
                </a:lnTo>
                <a:lnTo>
                  <a:pt x="228600" y="1359693"/>
                </a:lnTo>
                <a:lnTo>
                  <a:pt x="250032" y="1235868"/>
                </a:lnTo>
                <a:lnTo>
                  <a:pt x="245269" y="1133475"/>
                </a:lnTo>
                <a:lnTo>
                  <a:pt x="235744" y="1033462"/>
                </a:lnTo>
                <a:lnTo>
                  <a:pt x="235744" y="921543"/>
                </a:lnTo>
                <a:lnTo>
                  <a:pt x="207169" y="823912"/>
                </a:lnTo>
                <a:lnTo>
                  <a:pt x="183357" y="812006"/>
                </a:lnTo>
                <a:lnTo>
                  <a:pt x="166688" y="847725"/>
                </a:lnTo>
                <a:lnTo>
                  <a:pt x="190500" y="945356"/>
                </a:lnTo>
                <a:lnTo>
                  <a:pt x="190500" y="976312"/>
                </a:lnTo>
                <a:lnTo>
                  <a:pt x="183357" y="1021556"/>
                </a:lnTo>
                <a:lnTo>
                  <a:pt x="183357" y="1176337"/>
                </a:lnTo>
                <a:lnTo>
                  <a:pt x="192882" y="1233487"/>
                </a:lnTo>
                <a:lnTo>
                  <a:pt x="202407" y="1331118"/>
                </a:lnTo>
                <a:lnTo>
                  <a:pt x="161925" y="1362075"/>
                </a:lnTo>
                <a:lnTo>
                  <a:pt x="80963" y="13406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C2FB661C-FEBD-9398-1FA4-CF87839B98A8}"/>
              </a:ext>
            </a:extLst>
          </p:cNvPr>
          <p:cNvSpPr/>
          <p:nvPr/>
        </p:nvSpPr>
        <p:spPr>
          <a:xfrm>
            <a:off x="1725856" y="4354175"/>
            <a:ext cx="400050" cy="1362075"/>
          </a:xfrm>
          <a:custGeom>
            <a:avLst/>
            <a:gdLst>
              <a:gd name="connsiteX0" fmla="*/ 80963 w 400050"/>
              <a:gd name="connsiteY0" fmla="*/ 1340643 h 1362075"/>
              <a:gd name="connsiteX1" fmla="*/ 102394 w 400050"/>
              <a:gd name="connsiteY1" fmla="*/ 1188243 h 1362075"/>
              <a:gd name="connsiteX2" fmla="*/ 90488 w 400050"/>
              <a:gd name="connsiteY2" fmla="*/ 1100137 h 1362075"/>
              <a:gd name="connsiteX3" fmla="*/ 80963 w 400050"/>
              <a:gd name="connsiteY3" fmla="*/ 962025 h 1362075"/>
              <a:gd name="connsiteX4" fmla="*/ 66675 w 400050"/>
              <a:gd name="connsiteY4" fmla="*/ 873918 h 1362075"/>
              <a:gd name="connsiteX5" fmla="*/ 57150 w 400050"/>
              <a:gd name="connsiteY5" fmla="*/ 831056 h 1362075"/>
              <a:gd name="connsiteX6" fmla="*/ 59532 w 400050"/>
              <a:gd name="connsiteY6" fmla="*/ 781050 h 1362075"/>
              <a:gd name="connsiteX7" fmla="*/ 4763 w 400050"/>
              <a:gd name="connsiteY7" fmla="*/ 769143 h 1362075"/>
              <a:gd name="connsiteX8" fmla="*/ 9525 w 400050"/>
              <a:gd name="connsiteY8" fmla="*/ 707231 h 1362075"/>
              <a:gd name="connsiteX9" fmla="*/ 9525 w 400050"/>
              <a:gd name="connsiteY9" fmla="*/ 652462 h 1362075"/>
              <a:gd name="connsiteX10" fmla="*/ 0 w 400050"/>
              <a:gd name="connsiteY10" fmla="*/ 526256 h 1362075"/>
              <a:gd name="connsiteX11" fmla="*/ 0 w 400050"/>
              <a:gd name="connsiteY11" fmla="*/ 485775 h 1362075"/>
              <a:gd name="connsiteX12" fmla="*/ 14288 w 400050"/>
              <a:gd name="connsiteY12" fmla="*/ 390525 h 1362075"/>
              <a:gd name="connsiteX13" fmla="*/ 16669 w 400050"/>
              <a:gd name="connsiteY13" fmla="*/ 266700 h 1362075"/>
              <a:gd name="connsiteX14" fmla="*/ 52388 w 400050"/>
              <a:gd name="connsiteY14" fmla="*/ 261937 h 1362075"/>
              <a:gd name="connsiteX15" fmla="*/ 69057 w 400050"/>
              <a:gd name="connsiteY15" fmla="*/ 264318 h 1362075"/>
              <a:gd name="connsiteX16" fmla="*/ 107157 w 400050"/>
              <a:gd name="connsiteY16" fmla="*/ 219075 h 1362075"/>
              <a:gd name="connsiteX17" fmla="*/ 157163 w 400050"/>
              <a:gd name="connsiteY17" fmla="*/ 211931 h 1362075"/>
              <a:gd name="connsiteX18" fmla="*/ 126207 w 400050"/>
              <a:gd name="connsiteY18" fmla="*/ 152400 h 1362075"/>
              <a:gd name="connsiteX19" fmla="*/ 111919 w 400050"/>
              <a:gd name="connsiteY19" fmla="*/ 97631 h 1362075"/>
              <a:gd name="connsiteX20" fmla="*/ 85725 w 400050"/>
              <a:gd name="connsiteY20" fmla="*/ 61912 h 1362075"/>
              <a:gd name="connsiteX21" fmla="*/ 109538 w 400050"/>
              <a:gd name="connsiteY21" fmla="*/ 38100 h 1362075"/>
              <a:gd name="connsiteX22" fmla="*/ 157163 w 400050"/>
              <a:gd name="connsiteY22" fmla="*/ 0 h 1362075"/>
              <a:gd name="connsiteX23" fmla="*/ 221457 w 400050"/>
              <a:gd name="connsiteY23" fmla="*/ 4762 h 1362075"/>
              <a:gd name="connsiteX24" fmla="*/ 250032 w 400050"/>
              <a:gd name="connsiteY24" fmla="*/ 38100 h 1362075"/>
              <a:gd name="connsiteX25" fmla="*/ 269082 w 400050"/>
              <a:gd name="connsiteY25" fmla="*/ 83343 h 1362075"/>
              <a:gd name="connsiteX26" fmla="*/ 245269 w 400050"/>
              <a:gd name="connsiteY26" fmla="*/ 138112 h 1362075"/>
              <a:gd name="connsiteX27" fmla="*/ 245269 w 400050"/>
              <a:gd name="connsiteY27" fmla="*/ 190500 h 1362075"/>
              <a:gd name="connsiteX28" fmla="*/ 280988 w 400050"/>
              <a:gd name="connsiteY28" fmla="*/ 240506 h 1362075"/>
              <a:gd name="connsiteX29" fmla="*/ 321469 w 400050"/>
              <a:gd name="connsiteY29" fmla="*/ 252412 h 1362075"/>
              <a:gd name="connsiteX30" fmla="*/ 357188 w 400050"/>
              <a:gd name="connsiteY30" fmla="*/ 269081 h 1362075"/>
              <a:gd name="connsiteX31" fmla="*/ 366713 w 400050"/>
              <a:gd name="connsiteY31" fmla="*/ 411956 h 1362075"/>
              <a:gd name="connsiteX32" fmla="*/ 385763 w 400050"/>
              <a:gd name="connsiteY32" fmla="*/ 507206 h 1362075"/>
              <a:gd name="connsiteX33" fmla="*/ 400050 w 400050"/>
              <a:gd name="connsiteY33" fmla="*/ 602456 h 1362075"/>
              <a:gd name="connsiteX34" fmla="*/ 361950 w 400050"/>
              <a:gd name="connsiteY34" fmla="*/ 707231 h 1362075"/>
              <a:gd name="connsiteX35" fmla="*/ 330994 w 400050"/>
              <a:gd name="connsiteY35" fmla="*/ 728662 h 1362075"/>
              <a:gd name="connsiteX36" fmla="*/ 347663 w 400050"/>
              <a:gd name="connsiteY36" fmla="*/ 802481 h 1362075"/>
              <a:gd name="connsiteX37" fmla="*/ 319088 w 400050"/>
              <a:gd name="connsiteY37" fmla="*/ 852487 h 1362075"/>
              <a:gd name="connsiteX38" fmla="*/ 300038 w 400050"/>
              <a:gd name="connsiteY38" fmla="*/ 945356 h 1362075"/>
              <a:gd name="connsiteX39" fmla="*/ 311944 w 400050"/>
              <a:gd name="connsiteY39" fmla="*/ 1045368 h 1362075"/>
              <a:gd name="connsiteX40" fmla="*/ 314325 w 400050"/>
              <a:gd name="connsiteY40" fmla="*/ 1185862 h 1362075"/>
              <a:gd name="connsiteX41" fmla="*/ 311944 w 400050"/>
              <a:gd name="connsiteY41" fmla="*/ 1235868 h 1362075"/>
              <a:gd name="connsiteX42" fmla="*/ 330994 w 400050"/>
              <a:gd name="connsiteY42" fmla="*/ 1340643 h 1362075"/>
              <a:gd name="connsiteX43" fmla="*/ 330994 w 400050"/>
              <a:gd name="connsiteY43" fmla="*/ 1340643 h 1362075"/>
              <a:gd name="connsiteX44" fmla="*/ 228600 w 400050"/>
              <a:gd name="connsiteY44" fmla="*/ 1359693 h 1362075"/>
              <a:gd name="connsiteX45" fmla="*/ 250032 w 400050"/>
              <a:gd name="connsiteY45" fmla="*/ 1235868 h 1362075"/>
              <a:gd name="connsiteX46" fmla="*/ 245269 w 400050"/>
              <a:gd name="connsiteY46" fmla="*/ 1133475 h 1362075"/>
              <a:gd name="connsiteX47" fmla="*/ 235744 w 400050"/>
              <a:gd name="connsiteY47" fmla="*/ 1033462 h 1362075"/>
              <a:gd name="connsiteX48" fmla="*/ 235744 w 400050"/>
              <a:gd name="connsiteY48" fmla="*/ 921543 h 1362075"/>
              <a:gd name="connsiteX49" fmla="*/ 207169 w 400050"/>
              <a:gd name="connsiteY49" fmla="*/ 823912 h 1362075"/>
              <a:gd name="connsiteX50" fmla="*/ 183357 w 400050"/>
              <a:gd name="connsiteY50" fmla="*/ 812006 h 1362075"/>
              <a:gd name="connsiteX51" fmla="*/ 166688 w 400050"/>
              <a:gd name="connsiteY51" fmla="*/ 847725 h 1362075"/>
              <a:gd name="connsiteX52" fmla="*/ 190500 w 400050"/>
              <a:gd name="connsiteY52" fmla="*/ 945356 h 1362075"/>
              <a:gd name="connsiteX53" fmla="*/ 190500 w 400050"/>
              <a:gd name="connsiteY53" fmla="*/ 976312 h 1362075"/>
              <a:gd name="connsiteX54" fmla="*/ 183357 w 400050"/>
              <a:gd name="connsiteY54" fmla="*/ 1021556 h 1362075"/>
              <a:gd name="connsiteX55" fmla="*/ 183357 w 400050"/>
              <a:gd name="connsiteY55" fmla="*/ 1176337 h 1362075"/>
              <a:gd name="connsiteX56" fmla="*/ 192882 w 400050"/>
              <a:gd name="connsiteY56" fmla="*/ 1233487 h 1362075"/>
              <a:gd name="connsiteX57" fmla="*/ 202407 w 400050"/>
              <a:gd name="connsiteY57" fmla="*/ 1331118 h 1362075"/>
              <a:gd name="connsiteX58" fmla="*/ 161925 w 400050"/>
              <a:gd name="connsiteY58" fmla="*/ 1362075 h 1362075"/>
              <a:gd name="connsiteX59" fmla="*/ 80963 w 400050"/>
              <a:gd name="connsiteY59" fmla="*/ 1340643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00050" h="1362075">
                <a:moveTo>
                  <a:pt x="80963" y="1340643"/>
                </a:moveTo>
                <a:lnTo>
                  <a:pt x="102394" y="1188243"/>
                </a:lnTo>
                <a:lnTo>
                  <a:pt x="90488" y="1100137"/>
                </a:lnTo>
                <a:lnTo>
                  <a:pt x="80963" y="962025"/>
                </a:lnTo>
                <a:lnTo>
                  <a:pt x="66675" y="873918"/>
                </a:lnTo>
                <a:lnTo>
                  <a:pt x="57150" y="831056"/>
                </a:lnTo>
                <a:lnTo>
                  <a:pt x="59532" y="781050"/>
                </a:lnTo>
                <a:lnTo>
                  <a:pt x="4763" y="769143"/>
                </a:lnTo>
                <a:lnTo>
                  <a:pt x="9525" y="707231"/>
                </a:lnTo>
                <a:lnTo>
                  <a:pt x="9525" y="652462"/>
                </a:lnTo>
                <a:lnTo>
                  <a:pt x="0" y="526256"/>
                </a:lnTo>
                <a:lnTo>
                  <a:pt x="0" y="485775"/>
                </a:lnTo>
                <a:lnTo>
                  <a:pt x="14288" y="390525"/>
                </a:lnTo>
                <a:cubicBezTo>
                  <a:pt x="15082" y="349250"/>
                  <a:pt x="15875" y="307975"/>
                  <a:pt x="16669" y="266700"/>
                </a:cubicBezTo>
                <a:lnTo>
                  <a:pt x="52388" y="261937"/>
                </a:lnTo>
                <a:lnTo>
                  <a:pt x="69057" y="264318"/>
                </a:lnTo>
                <a:lnTo>
                  <a:pt x="107157" y="219075"/>
                </a:lnTo>
                <a:lnTo>
                  <a:pt x="157163" y="211931"/>
                </a:lnTo>
                <a:lnTo>
                  <a:pt x="126207" y="152400"/>
                </a:lnTo>
                <a:lnTo>
                  <a:pt x="111919" y="97631"/>
                </a:lnTo>
                <a:lnTo>
                  <a:pt x="85725" y="61912"/>
                </a:lnTo>
                <a:lnTo>
                  <a:pt x="109538" y="38100"/>
                </a:lnTo>
                <a:lnTo>
                  <a:pt x="157163" y="0"/>
                </a:lnTo>
                <a:lnTo>
                  <a:pt x="221457" y="4762"/>
                </a:lnTo>
                <a:lnTo>
                  <a:pt x="250032" y="38100"/>
                </a:lnTo>
                <a:lnTo>
                  <a:pt x="269082" y="83343"/>
                </a:lnTo>
                <a:lnTo>
                  <a:pt x="245269" y="138112"/>
                </a:lnTo>
                <a:lnTo>
                  <a:pt x="245269" y="190500"/>
                </a:lnTo>
                <a:lnTo>
                  <a:pt x="280988" y="240506"/>
                </a:lnTo>
                <a:lnTo>
                  <a:pt x="321469" y="252412"/>
                </a:lnTo>
                <a:lnTo>
                  <a:pt x="357188" y="269081"/>
                </a:lnTo>
                <a:lnTo>
                  <a:pt x="366713" y="411956"/>
                </a:lnTo>
                <a:lnTo>
                  <a:pt x="385763" y="507206"/>
                </a:lnTo>
                <a:lnTo>
                  <a:pt x="400050" y="602456"/>
                </a:lnTo>
                <a:lnTo>
                  <a:pt x="361950" y="707231"/>
                </a:lnTo>
                <a:lnTo>
                  <a:pt x="330994" y="728662"/>
                </a:lnTo>
                <a:lnTo>
                  <a:pt x="347663" y="802481"/>
                </a:lnTo>
                <a:lnTo>
                  <a:pt x="319088" y="852487"/>
                </a:lnTo>
                <a:lnTo>
                  <a:pt x="300038" y="945356"/>
                </a:lnTo>
                <a:lnTo>
                  <a:pt x="311944" y="1045368"/>
                </a:lnTo>
                <a:cubicBezTo>
                  <a:pt x="312738" y="1092199"/>
                  <a:pt x="313531" y="1139031"/>
                  <a:pt x="314325" y="1185862"/>
                </a:cubicBezTo>
                <a:lnTo>
                  <a:pt x="311944" y="1235868"/>
                </a:lnTo>
                <a:lnTo>
                  <a:pt x="330994" y="1340643"/>
                </a:lnTo>
                <a:lnTo>
                  <a:pt x="330994" y="1340643"/>
                </a:lnTo>
                <a:lnTo>
                  <a:pt x="228600" y="1359693"/>
                </a:lnTo>
                <a:lnTo>
                  <a:pt x="250032" y="1235868"/>
                </a:lnTo>
                <a:lnTo>
                  <a:pt x="245269" y="1133475"/>
                </a:lnTo>
                <a:lnTo>
                  <a:pt x="235744" y="1033462"/>
                </a:lnTo>
                <a:lnTo>
                  <a:pt x="235744" y="921543"/>
                </a:lnTo>
                <a:lnTo>
                  <a:pt x="207169" y="823912"/>
                </a:lnTo>
                <a:lnTo>
                  <a:pt x="183357" y="812006"/>
                </a:lnTo>
                <a:lnTo>
                  <a:pt x="166688" y="847725"/>
                </a:lnTo>
                <a:lnTo>
                  <a:pt x="190500" y="945356"/>
                </a:lnTo>
                <a:lnTo>
                  <a:pt x="190500" y="976312"/>
                </a:lnTo>
                <a:lnTo>
                  <a:pt x="183357" y="1021556"/>
                </a:lnTo>
                <a:lnTo>
                  <a:pt x="183357" y="1176337"/>
                </a:lnTo>
                <a:lnTo>
                  <a:pt x="192882" y="1233487"/>
                </a:lnTo>
                <a:lnTo>
                  <a:pt x="202407" y="1331118"/>
                </a:lnTo>
                <a:lnTo>
                  <a:pt x="161925" y="1362075"/>
                </a:lnTo>
                <a:lnTo>
                  <a:pt x="80963" y="13406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E4EE137-5D99-761F-F282-402AA8D1F1B8}"/>
              </a:ext>
            </a:extLst>
          </p:cNvPr>
          <p:cNvSpPr txBox="1"/>
          <p:nvPr/>
        </p:nvSpPr>
        <p:spPr>
          <a:xfrm>
            <a:off x="8629735" y="3724655"/>
            <a:ext cx="90838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s-ES" sz="1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5,60m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22D1A80E-8927-AB73-BC1D-2E52CF0ED8CB}"/>
              </a:ext>
            </a:extLst>
          </p:cNvPr>
          <p:cNvSpPr/>
          <p:nvPr/>
        </p:nvSpPr>
        <p:spPr>
          <a:xfrm>
            <a:off x="4178300" y="6403563"/>
            <a:ext cx="1417440" cy="4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CB30FDF-8687-71DA-F223-5BFCC29ED5BD}"/>
              </a:ext>
            </a:extLst>
          </p:cNvPr>
          <p:cNvSpPr/>
          <p:nvPr/>
        </p:nvSpPr>
        <p:spPr>
          <a:xfrm>
            <a:off x="711737" y="793146"/>
            <a:ext cx="299810" cy="2644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376B081-AE38-EA3A-4826-0CE1DE86E8F3}"/>
              </a:ext>
            </a:extLst>
          </p:cNvPr>
          <p:cNvSpPr/>
          <p:nvPr/>
        </p:nvSpPr>
        <p:spPr>
          <a:xfrm>
            <a:off x="-16841" y="1595087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0D10128F-2B60-E942-E5A7-448565F9FB9A}"/>
              </a:ext>
            </a:extLst>
          </p:cNvPr>
          <p:cNvSpPr/>
          <p:nvPr/>
        </p:nvSpPr>
        <p:spPr>
          <a:xfrm flipV="1">
            <a:off x="-23040" y="2441173"/>
            <a:ext cx="73477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9F39A13F-7BFE-FCB1-1F38-16657540A663}"/>
              </a:ext>
            </a:extLst>
          </p:cNvPr>
          <p:cNvSpPr/>
          <p:nvPr/>
        </p:nvSpPr>
        <p:spPr>
          <a:xfrm>
            <a:off x="2467818" y="1845207"/>
            <a:ext cx="145254" cy="8952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82CFEF5-38E6-BAEE-BAFB-F011432C7B4E}"/>
              </a:ext>
            </a:extLst>
          </p:cNvPr>
          <p:cNvSpPr/>
          <p:nvPr/>
        </p:nvSpPr>
        <p:spPr>
          <a:xfrm>
            <a:off x="990259" y="1845206"/>
            <a:ext cx="1477559" cy="8881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F6A591D-05B0-E441-CCA2-5DC2E08DDB5B}"/>
              </a:ext>
            </a:extLst>
          </p:cNvPr>
          <p:cNvSpPr/>
          <p:nvPr/>
        </p:nvSpPr>
        <p:spPr>
          <a:xfrm>
            <a:off x="883806" y="577278"/>
            <a:ext cx="106453" cy="2158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B7D98BF-0B65-74F2-A18E-25EDE5CFEA03}"/>
              </a:ext>
            </a:extLst>
          </p:cNvPr>
          <p:cNvSpPr/>
          <p:nvPr/>
        </p:nvSpPr>
        <p:spPr>
          <a:xfrm>
            <a:off x="883805" y="3438045"/>
            <a:ext cx="127741" cy="225809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526A929D-3565-F13C-1EDA-5B27AAB012C0}"/>
              </a:ext>
            </a:extLst>
          </p:cNvPr>
          <p:cNvSpPr/>
          <p:nvPr/>
        </p:nvSpPr>
        <p:spPr>
          <a:xfrm>
            <a:off x="5578912" y="5705719"/>
            <a:ext cx="432708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0A0AF07-259A-4351-9096-87D6C83A5A87}"/>
              </a:ext>
            </a:extLst>
          </p:cNvPr>
          <p:cNvSpPr/>
          <p:nvPr/>
        </p:nvSpPr>
        <p:spPr>
          <a:xfrm>
            <a:off x="-16842" y="5694122"/>
            <a:ext cx="414581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0869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C9042F7F-2140-B46B-7611-9FC201F30D46}"/>
              </a:ext>
            </a:extLst>
          </p:cNvPr>
          <p:cNvSpPr/>
          <p:nvPr/>
        </p:nvSpPr>
        <p:spPr>
          <a:xfrm>
            <a:off x="814420" y="1350839"/>
            <a:ext cx="8407400" cy="17316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F2E1D25-0216-2A1B-77AA-BC60E86DE212}"/>
              </a:ext>
            </a:extLst>
          </p:cNvPr>
          <p:cNvSpPr/>
          <p:nvPr/>
        </p:nvSpPr>
        <p:spPr>
          <a:xfrm>
            <a:off x="814420" y="578303"/>
            <a:ext cx="65271" cy="8804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FF745DC-569B-AD47-3BC2-AA53BF4572C3}"/>
              </a:ext>
            </a:extLst>
          </p:cNvPr>
          <p:cNvSpPr/>
          <p:nvPr/>
        </p:nvSpPr>
        <p:spPr>
          <a:xfrm>
            <a:off x="9139270" y="578303"/>
            <a:ext cx="82550" cy="9566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0F5DDF80-9B59-6835-E8FF-7458B323A9F8}"/>
              </a:ext>
            </a:extLst>
          </p:cNvPr>
          <p:cNvGrpSpPr/>
          <p:nvPr/>
        </p:nvGrpSpPr>
        <p:grpSpPr>
          <a:xfrm>
            <a:off x="1190409" y="1343128"/>
            <a:ext cx="7835900" cy="217016"/>
            <a:chOff x="793750" y="1467828"/>
            <a:chExt cx="8756968" cy="209957"/>
          </a:xfrm>
          <a:solidFill>
            <a:schemeClr val="bg1">
              <a:lumMod val="75000"/>
            </a:schemeClr>
          </a:solidFill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3FE95E4A-9493-A6AA-C68A-C88F9A7B7EEB}"/>
                </a:ext>
              </a:extLst>
            </p:cNvPr>
            <p:cNvSpPr/>
            <p:nvPr/>
          </p:nvSpPr>
          <p:spPr>
            <a:xfrm>
              <a:off x="793750" y="1554207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22A11DC2-1115-6244-E519-B01BE7C18077}"/>
                </a:ext>
              </a:extLst>
            </p:cNvPr>
            <p:cNvSpPr/>
            <p:nvPr/>
          </p:nvSpPr>
          <p:spPr>
            <a:xfrm>
              <a:off x="1334135" y="1551472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665A603B-C116-4A8F-44DF-FE24D6D502DF}"/>
                </a:ext>
              </a:extLst>
            </p:cNvPr>
            <p:cNvSpPr/>
            <p:nvPr/>
          </p:nvSpPr>
          <p:spPr>
            <a:xfrm>
              <a:off x="1852295" y="1547370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40F5E7D0-3B89-B173-5F8A-ED1C3C3DB6D9}"/>
                </a:ext>
              </a:extLst>
            </p:cNvPr>
            <p:cNvSpPr/>
            <p:nvPr/>
          </p:nvSpPr>
          <p:spPr>
            <a:xfrm>
              <a:off x="2377440" y="1544635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79641922-6667-0F63-9D1C-C06DDFD5DBA6}"/>
                </a:ext>
              </a:extLst>
            </p:cNvPr>
            <p:cNvSpPr/>
            <p:nvPr/>
          </p:nvSpPr>
          <p:spPr>
            <a:xfrm>
              <a:off x="2894965" y="1547198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36213B43-FE13-CFD6-48BE-070D2506BA8C}"/>
                </a:ext>
              </a:extLst>
            </p:cNvPr>
            <p:cNvSpPr/>
            <p:nvPr/>
          </p:nvSpPr>
          <p:spPr>
            <a:xfrm>
              <a:off x="3420110" y="1544463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EA25C422-B3D1-EC21-9024-BDEB5C02F47E}"/>
                </a:ext>
              </a:extLst>
            </p:cNvPr>
            <p:cNvSpPr/>
            <p:nvPr/>
          </p:nvSpPr>
          <p:spPr>
            <a:xfrm>
              <a:off x="3938270" y="1540361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FFD11D6F-E693-DF00-0CC2-D6AC67841621}"/>
                </a:ext>
              </a:extLst>
            </p:cNvPr>
            <p:cNvSpPr/>
            <p:nvPr/>
          </p:nvSpPr>
          <p:spPr>
            <a:xfrm>
              <a:off x="4455795" y="1537626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B2EAC5C1-A6C7-3378-4F12-69C82136EB98}"/>
                </a:ext>
              </a:extLst>
            </p:cNvPr>
            <p:cNvSpPr/>
            <p:nvPr/>
          </p:nvSpPr>
          <p:spPr>
            <a:xfrm>
              <a:off x="4974908" y="1544463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7AE7C610-C116-9438-DCA1-1B3F00AF1C75}"/>
                </a:ext>
              </a:extLst>
            </p:cNvPr>
            <p:cNvSpPr/>
            <p:nvPr/>
          </p:nvSpPr>
          <p:spPr>
            <a:xfrm>
              <a:off x="5493068" y="1540361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48443E83-0273-A2D6-C56E-16BA9FC80953}"/>
                </a:ext>
              </a:extLst>
            </p:cNvPr>
            <p:cNvSpPr/>
            <p:nvPr/>
          </p:nvSpPr>
          <p:spPr>
            <a:xfrm>
              <a:off x="6018213" y="1537626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56867812-D93F-08C4-6851-CE06D9F94EFD}"/>
                </a:ext>
              </a:extLst>
            </p:cNvPr>
            <p:cNvSpPr/>
            <p:nvPr/>
          </p:nvSpPr>
          <p:spPr>
            <a:xfrm>
              <a:off x="6535738" y="1540189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688F7619-B642-4A38-0504-2C2F9B4B7DA7}"/>
                </a:ext>
              </a:extLst>
            </p:cNvPr>
            <p:cNvSpPr/>
            <p:nvPr/>
          </p:nvSpPr>
          <p:spPr>
            <a:xfrm>
              <a:off x="7060883" y="1537454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F51B3C1C-CBE6-7B73-B035-6A05AC0A9C61}"/>
                </a:ext>
              </a:extLst>
            </p:cNvPr>
            <p:cNvSpPr/>
            <p:nvPr/>
          </p:nvSpPr>
          <p:spPr>
            <a:xfrm>
              <a:off x="7579043" y="1533352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61805777-AC9C-B571-BA7C-A55E69769D6D}"/>
                </a:ext>
              </a:extLst>
            </p:cNvPr>
            <p:cNvSpPr/>
            <p:nvPr/>
          </p:nvSpPr>
          <p:spPr>
            <a:xfrm>
              <a:off x="8096568" y="1530617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88864462-1F27-D5EA-A6D1-F05950280C36}"/>
                </a:ext>
              </a:extLst>
            </p:cNvPr>
            <p:cNvSpPr/>
            <p:nvPr/>
          </p:nvSpPr>
          <p:spPr>
            <a:xfrm>
              <a:off x="793750" y="1491418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EC2BBB41-0D87-02AD-5728-754403715A0A}"/>
                </a:ext>
              </a:extLst>
            </p:cNvPr>
            <p:cNvSpPr/>
            <p:nvPr/>
          </p:nvSpPr>
          <p:spPr>
            <a:xfrm>
              <a:off x="1334135" y="1488683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37042F61-813F-DCAA-23E1-8CFD8B639242}"/>
                </a:ext>
              </a:extLst>
            </p:cNvPr>
            <p:cNvSpPr/>
            <p:nvPr/>
          </p:nvSpPr>
          <p:spPr>
            <a:xfrm>
              <a:off x="1852295" y="1484581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89640F64-A100-B1E1-7F4B-E9359089C2FA}"/>
                </a:ext>
              </a:extLst>
            </p:cNvPr>
            <p:cNvSpPr/>
            <p:nvPr/>
          </p:nvSpPr>
          <p:spPr>
            <a:xfrm>
              <a:off x="2377440" y="1481846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821DF373-547F-9D9F-A768-2FD27F978621}"/>
                </a:ext>
              </a:extLst>
            </p:cNvPr>
            <p:cNvSpPr/>
            <p:nvPr/>
          </p:nvSpPr>
          <p:spPr>
            <a:xfrm>
              <a:off x="2894965" y="1484409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7A1DCEAA-6C6A-7A38-5BF1-62423E57E8C0}"/>
                </a:ext>
              </a:extLst>
            </p:cNvPr>
            <p:cNvSpPr/>
            <p:nvPr/>
          </p:nvSpPr>
          <p:spPr>
            <a:xfrm>
              <a:off x="3420110" y="1481674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EF63ABA7-174B-5D76-641D-EAB1FC26383C}"/>
                </a:ext>
              </a:extLst>
            </p:cNvPr>
            <p:cNvSpPr/>
            <p:nvPr/>
          </p:nvSpPr>
          <p:spPr>
            <a:xfrm>
              <a:off x="3938270" y="1477572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F572C006-270E-B7A1-6F5C-9143D0943215}"/>
                </a:ext>
              </a:extLst>
            </p:cNvPr>
            <p:cNvSpPr/>
            <p:nvPr/>
          </p:nvSpPr>
          <p:spPr>
            <a:xfrm>
              <a:off x="4455795" y="1474837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9487A236-EB51-B04F-997A-49F4EB6EAE7F}"/>
                </a:ext>
              </a:extLst>
            </p:cNvPr>
            <p:cNvSpPr/>
            <p:nvPr/>
          </p:nvSpPr>
          <p:spPr>
            <a:xfrm>
              <a:off x="4974908" y="1481674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B30587B2-E046-E66E-6ECA-8AB3E867C91A}"/>
                </a:ext>
              </a:extLst>
            </p:cNvPr>
            <p:cNvSpPr/>
            <p:nvPr/>
          </p:nvSpPr>
          <p:spPr>
            <a:xfrm>
              <a:off x="5493068" y="1477572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FA853A64-6E0D-BE5E-A60B-BFF11F4753BC}"/>
                </a:ext>
              </a:extLst>
            </p:cNvPr>
            <p:cNvSpPr/>
            <p:nvPr/>
          </p:nvSpPr>
          <p:spPr>
            <a:xfrm>
              <a:off x="6018213" y="1474837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8F74782F-1F4D-3996-697E-DF5115B32981}"/>
                </a:ext>
              </a:extLst>
            </p:cNvPr>
            <p:cNvSpPr/>
            <p:nvPr/>
          </p:nvSpPr>
          <p:spPr>
            <a:xfrm>
              <a:off x="6535738" y="1477400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9BB07CE1-EAEC-6D2C-21D4-32D98E645DBC}"/>
                </a:ext>
              </a:extLst>
            </p:cNvPr>
            <p:cNvSpPr/>
            <p:nvPr/>
          </p:nvSpPr>
          <p:spPr>
            <a:xfrm>
              <a:off x="7060883" y="1474665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4B4592E9-EDB7-66C8-4940-1F06BF1790C0}"/>
                </a:ext>
              </a:extLst>
            </p:cNvPr>
            <p:cNvSpPr/>
            <p:nvPr/>
          </p:nvSpPr>
          <p:spPr>
            <a:xfrm>
              <a:off x="7579043" y="1470563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DF25A9C8-7E36-EE30-2009-5669DAAA4068}"/>
                </a:ext>
              </a:extLst>
            </p:cNvPr>
            <p:cNvSpPr/>
            <p:nvPr/>
          </p:nvSpPr>
          <p:spPr>
            <a:xfrm>
              <a:off x="8096568" y="1467828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16B2CAC8-991C-42E0-E37A-2DF3381FCE75}"/>
                </a:ext>
              </a:extLst>
            </p:cNvPr>
            <p:cNvSpPr/>
            <p:nvPr/>
          </p:nvSpPr>
          <p:spPr>
            <a:xfrm>
              <a:off x="8614093" y="1538357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1BD24CB8-F2B6-E80D-1C0E-8CC1AE9E5CD1}"/>
                </a:ext>
              </a:extLst>
            </p:cNvPr>
            <p:cNvSpPr/>
            <p:nvPr/>
          </p:nvSpPr>
          <p:spPr>
            <a:xfrm>
              <a:off x="9131618" y="1535622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1E1FD3D2-80F2-827C-14DF-B715E900DEEB}"/>
                </a:ext>
              </a:extLst>
            </p:cNvPr>
            <p:cNvSpPr/>
            <p:nvPr/>
          </p:nvSpPr>
          <p:spPr>
            <a:xfrm>
              <a:off x="8614093" y="1475568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F40842C0-BE53-7E93-FD8F-2767DC8989DB}"/>
                </a:ext>
              </a:extLst>
            </p:cNvPr>
            <p:cNvSpPr/>
            <p:nvPr/>
          </p:nvSpPr>
          <p:spPr>
            <a:xfrm>
              <a:off x="9131618" y="1472833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71B29A51-1F5E-2C0B-D3B5-42DC383ADDE2}"/>
              </a:ext>
            </a:extLst>
          </p:cNvPr>
          <p:cNvSpPr/>
          <p:nvPr/>
        </p:nvSpPr>
        <p:spPr>
          <a:xfrm>
            <a:off x="814420" y="1534990"/>
            <a:ext cx="8407400" cy="85090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033F867C-0338-CD6B-02C7-E455871CE357}"/>
              </a:ext>
            </a:extLst>
          </p:cNvPr>
          <p:cNvSpPr/>
          <p:nvPr/>
        </p:nvSpPr>
        <p:spPr>
          <a:xfrm>
            <a:off x="9238330" y="569769"/>
            <a:ext cx="667670" cy="97305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03488A79-AC0D-B285-350D-4E26A0E769B4}"/>
              </a:ext>
            </a:extLst>
          </p:cNvPr>
          <p:cNvSpPr/>
          <p:nvPr/>
        </p:nvSpPr>
        <p:spPr>
          <a:xfrm>
            <a:off x="-128035" y="569769"/>
            <a:ext cx="921115" cy="9542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D2132222-B62D-D930-D19E-0F31789A7ED9}"/>
              </a:ext>
            </a:extLst>
          </p:cNvPr>
          <p:cNvCxnSpPr>
            <a:cxnSpLocks/>
          </p:cNvCxnSpPr>
          <p:nvPr/>
        </p:nvCxnSpPr>
        <p:spPr>
          <a:xfrm flipH="1">
            <a:off x="764665" y="2844723"/>
            <a:ext cx="8473665" cy="0"/>
          </a:xfrm>
          <a:prstGeom prst="straightConnector1">
            <a:avLst/>
          </a:prstGeom>
          <a:ln w="12700">
            <a:solidFill>
              <a:srgbClr val="7030A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F336421C-00BB-DF59-B4BA-0E08623339F7}"/>
              </a:ext>
            </a:extLst>
          </p:cNvPr>
          <p:cNvSpPr txBox="1"/>
          <p:nvPr/>
        </p:nvSpPr>
        <p:spPr>
          <a:xfrm>
            <a:off x="4397296" y="2844723"/>
            <a:ext cx="644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25m</a:t>
            </a:r>
          </a:p>
        </p:txBody>
      </p:sp>
      <p:pic>
        <p:nvPicPr>
          <p:cNvPr id="6" name="Picture 2" descr="Planta Baja Y Planta Baja Con Mobiliario Ilustración del Vector -  Ilustración de bosquejo, papel: 163961885">
            <a:extLst>
              <a:ext uri="{FF2B5EF4-FFF2-40B4-BE49-F238E27FC236}">
                <a16:creationId xmlns:a16="http://schemas.microsoft.com/office/drawing/2014/main" id="{8351DAA3-FDD4-072E-3702-EAC066F83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 t="18502" r="54562" b="15370"/>
          <a:stretch/>
        </p:blipFill>
        <p:spPr bwMode="auto">
          <a:xfrm rot="5400000">
            <a:off x="2121690" y="-582433"/>
            <a:ext cx="782213" cy="312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lanta Baja Y Planta Baja Con Mobiliario Ilustración del Vector -  Ilustración de bosquejo, papel: 163961885">
            <a:extLst>
              <a:ext uri="{FF2B5EF4-FFF2-40B4-BE49-F238E27FC236}">
                <a16:creationId xmlns:a16="http://schemas.microsoft.com/office/drawing/2014/main" id="{69B8C530-B859-97FA-5A90-8BFDB33F3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3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5" t="17778" r="6399" b="17476"/>
          <a:stretch/>
        </p:blipFill>
        <p:spPr bwMode="auto">
          <a:xfrm rot="5400000">
            <a:off x="6797085" y="-520797"/>
            <a:ext cx="880488" cy="30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lanta Baja Y Planta Baja Con Mobiliario Ilustración del Vector -  Ilustración de bosquejo, papel: 163961885">
            <a:extLst>
              <a:ext uri="{FF2B5EF4-FFF2-40B4-BE49-F238E27FC236}">
                <a16:creationId xmlns:a16="http://schemas.microsoft.com/office/drawing/2014/main" id="{084FC282-D4C6-9AEF-8BFB-292FB5040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3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1" t="34661" r="5150" b="39032"/>
          <a:stretch/>
        </p:blipFill>
        <p:spPr bwMode="auto">
          <a:xfrm rot="5400000">
            <a:off x="4576483" y="390585"/>
            <a:ext cx="885578" cy="12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531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Planta Baja Y Planta Baja Con Mobiliario Ilustración del Vector -  Ilustración de bosquejo, papel: 163961885">
            <a:extLst>
              <a:ext uri="{FF2B5EF4-FFF2-40B4-BE49-F238E27FC236}">
                <a16:creationId xmlns:a16="http://schemas.microsoft.com/office/drawing/2014/main" id="{80E77F61-ABD4-E1A0-C677-5EC4A79A8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 t="18502" r="54562" b="15370"/>
          <a:stretch/>
        </p:blipFill>
        <p:spPr bwMode="auto">
          <a:xfrm rot="5400000">
            <a:off x="2121690" y="-582433"/>
            <a:ext cx="782213" cy="312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lanta Baja Y Planta Baja Con Mobiliario Ilustración del Vector -  Ilustración de bosquejo, papel: 163961885">
            <a:extLst>
              <a:ext uri="{FF2B5EF4-FFF2-40B4-BE49-F238E27FC236}">
                <a16:creationId xmlns:a16="http://schemas.microsoft.com/office/drawing/2014/main" id="{BD6ECC6B-C0A9-8C4E-06B3-26654B3A8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3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5" t="17778" r="6399" b="17476"/>
          <a:stretch/>
        </p:blipFill>
        <p:spPr bwMode="auto">
          <a:xfrm rot="5400000">
            <a:off x="6797085" y="-520797"/>
            <a:ext cx="880488" cy="30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Planta Baja Y Planta Baja Con Mobiliario Ilustración del Vector -  Ilustración de bosquejo, papel: 163961885">
            <a:extLst>
              <a:ext uri="{FF2B5EF4-FFF2-40B4-BE49-F238E27FC236}">
                <a16:creationId xmlns:a16="http://schemas.microsoft.com/office/drawing/2014/main" id="{7632F97E-FCBE-7F9D-9702-4BBDAF0E2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3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1" t="34661" r="5150" b="39032"/>
          <a:stretch/>
        </p:blipFill>
        <p:spPr bwMode="auto">
          <a:xfrm rot="5400000">
            <a:off x="4576483" y="390585"/>
            <a:ext cx="885578" cy="12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52D8AF11-5406-CA81-362B-83C102A27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2" t="10276" r="2494" b="10941"/>
          <a:stretch/>
        </p:blipFill>
        <p:spPr>
          <a:xfrm>
            <a:off x="654136" y="4196735"/>
            <a:ext cx="8828691" cy="134532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9042F7F-2140-B46B-7611-9FC201F30D46}"/>
              </a:ext>
            </a:extLst>
          </p:cNvPr>
          <p:cNvSpPr/>
          <p:nvPr/>
        </p:nvSpPr>
        <p:spPr>
          <a:xfrm>
            <a:off x="814420" y="1350839"/>
            <a:ext cx="8407400" cy="17316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F2E1D25-0216-2A1B-77AA-BC60E86DE212}"/>
              </a:ext>
            </a:extLst>
          </p:cNvPr>
          <p:cNvSpPr/>
          <p:nvPr/>
        </p:nvSpPr>
        <p:spPr>
          <a:xfrm>
            <a:off x="814420" y="578303"/>
            <a:ext cx="65271" cy="8804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FF745DC-569B-AD47-3BC2-AA53BF4572C3}"/>
              </a:ext>
            </a:extLst>
          </p:cNvPr>
          <p:cNvSpPr/>
          <p:nvPr/>
        </p:nvSpPr>
        <p:spPr>
          <a:xfrm>
            <a:off x="9139270" y="578303"/>
            <a:ext cx="82550" cy="9566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0F5DDF80-9B59-6835-E8FF-7458B323A9F8}"/>
              </a:ext>
            </a:extLst>
          </p:cNvPr>
          <p:cNvGrpSpPr/>
          <p:nvPr/>
        </p:nvGrpSpPr>
        <p:grpSpPr>
          <a:xfrm>
            <a:off x="1190409" y="1343128"/>
            <a:ext cx="7835900" cy="217016"/>
            <a:chOff x="793750" y="1467828"/>
            <a:chExt cx="8756968" cy="209957"/>
          </a:xfrm>
          <a:solidFill>
            <a:schemeClr val="bg1">
              <a:lumMod val="75000"/>
            </a:schemeClr>
          </a:solidFill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3FE95E4A-9493-A6AA-C68A-C88F9A7B7EEB}"/>
                </a:ext>
              </a:extLst>
            </p:cNvPr>
            <p:cNvSpPr/>
            <p:nvPr/>
          </p:nvSpPr>
          <p:spPr>
            <a:xfrm>
              <a:off x="793750" y="1554207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22A11DC2-1115-6244-E519-B01BE7C18077}"/>
                </a:ext>
              </a:extLst>
            </p:cNvPr>
            <p:cNvSpPr/>
            <p:nvPr/>
          </p:nvSpPr>
          <p:spPr>
            <a:xfrm>
              <a:off x="1334135" y="1551472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665A603B-C116-4A8F-44DF-FE24D6D502DF}"/>
                </a:ext>
              </a:extLst>
            </p:cNvPr>
            <p:cNvSpPr/>
            <p:nvPr/>
          </p:nvSpPr>
          <p:spPr>
            <a:xfrm>
              <a:off x="1852295" y="1547370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40F5E7D0-3B89-B173-5F8A-ED1C3C3DB6D9}"/>
                </a:ext>
              </a:extLst>
            </p:cNvPr>
            <p:cNvSpPr/>
            <p:nvPr/>
          </p:nvSpPr>
          <p:spPr>
            <a:xfrm>
              <a:off x="2377440" y="1544635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79641922-6667-0F63-9D1C-C06DDFD5DBA6}"/>
                </a:ext>
              </a:extLst>
            </p:cNvPr>
            <p:cNvSpPr/>
            <p:nvPr/>
          </p:nvSpPr>
          <p:spPr>
            <a:xfrm>
              <a:off x="2894965" y="1547198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36213B43-FE13-CFD6-48BE-070D2506BA8C}"/>
                </a:ext>
              </a:extLst>
            </p:cNvPr>
            <p:cNvSpPr/>
            <p:nvPr/>
          </p:nvSpPr>
          <p:spPr>
            <a:xfrm>
              <a:off x="3420110" y="1544463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EA25C422-B3D1-EC21-9024-BDEB5C02F47E}"/>
                </a:ext>
              </a:extLst>
            </p:cNvPr>
            <p:cNvSpPr/>
            <p:nvPr/>
          </p:nvSpPr>
          <p:spPr>
            <a:xfrm>
              <a:off x="3938270" y="1540361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FFD11D6F-E693-DF00-0CC2-D6AC67841621}"/>
                </a:ext>
              </a:extLst>
            </p:cNvPr>
            <p:cNvSpPr/>
            <p:nvPr/>
          </p:nvSpPr>
          <p:spPr>
            <a:xfrm>
              <a:off x="4455795" y="1537626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B2EAC5C1-A6C7-3378-4F12-69C82136EB98}"/>
                </a:ext>
              </a:extLst>
            </p:cNvPr>
            <p:cNvSpPr/>
            <p:nvPr/>
          </p:nvSpPr>
          <p:spPr>
            <a:xfrm>
              <a:off x="4974908" y="1544463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7AE7C610-C116-9438-DCA1-1B3F00AF1C75}"/>
                </a:ext>
              </a:extLst>
            </p:cNvPr>
            <p:cNvSpPr/>
            <p:nvPr/>
          </p:nvSpPr>
          <p:spPr>
            <a:xfrm>
              <a:off x="5493068" y="1540361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48443E83-0273-A2D6-C56E-16BA9FC80953}"/>
                </a:ext>
              </a:extLst>
            </p:cNvPr>
            <p:cNvSpPr/>
            <p:nvPr/>
          </p:nvSpPr>
          <p:spPr>
            <a:xfrm>
              <a:off x="6018213" y="1537626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56867812-D93F-08C4-6851-CE06D9F94EFD}"/>
                </a:ext>
              </a:extLst>
            </p:cNvPr>
            <p:cNvSpPr/>
            <p:nvPr/>
          </p:nvSpPr>
          <p:spPr>
            <a:xfrm>
              <a:off x="6535738" y="1540189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688F7619-B642-4A38-0504-2C2F9B4B7DA7}"/>
                </a:ext>
              </a:extLst>
            </p:cNvPr>
            <p:cNvSpPr/>
            <p:nvPr/>
          </p:nvSpPr>
          <p:spPr>
            <a:xfrm>
              <a:off x="7060883" y="1537454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F51B3C1C-CBE6-7B73-B035-6A05AC0A9C61}"/>
                </a:ext>
              </a:extLst>
            </p:cNvPr>
            <p:cNvSpPr/>
            <p:nvPr/>
          </p:nvSpPr>
          <p:spPr>
            <a:xfrm>
              <a:off x="7579043" y="1533352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61805777-AC9C-B571-BA7C-A55E69769D6D}"/>
                </a:ext>
              </a:extLst>
            </p:cNvPr>
            <p:cNvSpPr/>
            <p:nvPr/>
          </p:nvSpPr>
          <p:spPr>
            <a:xfrm>
              <a:off x="8096568" y="1530617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88864462-1F27-D5EA-A6D1-F05950280C36}"/>
                </a:ext>
              </a:extLst>
            </p:cNvPr>
            <p:cNvSpPr/>
            <p:nvPr/>
          </p:nvSpPr>
          <p:spPr>
            <a:xfrm>
              <a:off x="793750" y="1491418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EC2BBB41-0D87-02AD-5728-754403715A0A}"/>
                </a:ext>
              </a:extLst>
            </p:cNvPr>
            <p:cNvSpPr/>
            <p:nvPr/>
          </p:nvSpPr>
          <p:spPr>
            <a:xfrm>
              <a:off x="1334135" y="1488683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37042F61-813F-DCAA-23E1-8CFD8B639242}"/>
                </a:ext>
              </a:extLst>
            </p:cNvPr>
            <p:cNvSpPr/>
            <p:nvPr/>
          </p:nvSpPr>
          <p:spPr>
            <a:xfrm>
              <a:off x="1852295" y="1484581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89640F64-A100-B1E1-7F4B-E9359089C2FA}"/>
                </a:ext>
              </a:extLst>
            </p:cNvPr>
            <p:cNvSpPr/>
            <p:nvPr/>
          </p:nvSpPr>
          <p:spPr>
            <a:xfrm>
              <a:off x="2377440" y="1481846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821DF373-547F-9D9F-A768-2FD27F978621}"/>
                </a:ext>
              </a:extLst>
            </p:cNvPr>
            <p:cNvSpPr/>
            <p:nvPr/>
          </p:nvSpPr>
          <p:spPr>
            <a:xfrm>
              <a:off x="2894965" y="1484409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7A1DCEAA-6C6A-7A38-5BF1-62423E57E8C0}"/>
                </a:ext>
              </a:extLst>
            </p:cNvPr>
            <p:cNvSpPr/>
            <p:nvPr/>
          </p:nvSpPr>
          <p:spPr>
            <a:xfrm>
              <a:off x="3420110" y="1481674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EF63ABA7-174B-5D76-641D-EAB1FC26383C}"/>
                </a:ext>
              </a:extLst>
            </p:cNvPr>
            <p:cNvSpPr/>
            <p:nvPr/>
          </p:nvSpPr>
          <p:spPr>
            <a:xfrm>
              <a:off x="3938270" y="1477572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F572C006-270E-B7A1-6F5C-9143D0943215}"/>
                </a:ext>
              </a:extLst>
            </p:cNvPr>
            <p:cNvSpPr/>
            <p:nvPr/>
          </p:nvSpPr>
          <p:spPr>
            <a:xfrm>
              <a:off x="4455795" y="1474837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9487A236-EB51-B04F-997A-49F4EB6EAE7F}"/>
                </a:ext>
              </a:extLst>
            </p:cNvPr>
            <p:cNvSpPr/>
            <p:nvPr/>
          </p:nvSpPr>
          <p:spPr>
            <a:xfrm>
              <a:off x="4974908" y="1481674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B30587B2-E046-E66E-6ECA-8AB3E867C91A}"/>
                </a:ext>
              </a:extLst>
            </p:cNvPr>
            <p:cNvSpPr/>
            <p:nvPr/>
          </p:nvSpPr>
          <p:spPr>
            <a:xfrm>
              <a:off x="5493068" y="1477572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FA853A64-6E0D-BE5E-A60B-BFF11F4753BC}"/>
                </a:ext>
              </a:extLst>
            </p:cNvPr>
            <p:cNvSpPr/>
            <p:nvPr/>
          </p:nvSpPr>
          <p:spPr>
            <a:xfrm>
              <a:off x="6018213" y="1474837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8F74782F-1F4D-3996-697E-DF5115B32981}"/>
                </a:ext>
              </a:extLst>
            </p:cNvPr>
            <p:cNvSpPr/>
            <p:nvPr/>
          </p:nvSpPr>
          <p:spPr>
            <a:xfrm>
              <a:off x="6535738" y="1477400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9BB07CE1-EAEC-6D2C-21D4-32D98E645DBC}"/>
                </a:ext>
              </a:extLst>
            </p:cNvPr>
            <p:cNvSpPr/>
            <p:nvPr/>
          </p:nvSpPr>
          <p:spPr>
            <a:xfrm>
              <a:off x="7060883" y="1474665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4B4592E9-EDB7-66C8-4940-1F06BF1790C0}"/>
                </a:ext>
              </a:extLst>
            </p:cNvPr>
            <p:cNvSpPr/>
            <p:nvPr/>
          </p:nvSpPr>
          <p:spPr>
            <a:xfrm>
              <a:off x="7579043" y="1470563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DF25A9C8-7E36-EE30-2009-5669DAAA4068}"/>
                </a:ext>
              </a:extLst>
            </p:cNvPr>
            <p:cNvSpPr/>
            <p:nvPr/>
          </p:nvSpPr>
          <p:spPr>
            <a:xfrm>
              <a:off x="8096568" y="1467828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16B2CAC8-991C-42E0-E37A-2DF3381FCE75}"/>
                </a:ext>
              </a:extLst>
            </p:cNvPr>
            <p:cNvSpPr/>
            <p:nvPr/>
          </p:nvSpPr>
          <p:spPr>
            <a:xfrm>
              <a:off x="8614093" y="1538357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1BD24CB8-F2B6-E80D-1C0E-8CC1AE9E5CD1}"/>
                </a:ext>
              </a:extLst>
            </p:cNvPr>
            <p:cNvSpPr/>
            <p:nvPr/>
          </p:nvSpPr>
          <p:spPr>
            <a:xfrm>
              <a:off x="9131618" y="1535622"/>
              <a:ext cx="419100" cy="1235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1E1FD3D2-80F2-827C-14DF-B715E900DEEB}"/>
                </a:ext>
              </a:extLst>
            </p:cNvPr>
            <p:cNvSpPr/>
            <p:nvPr/>
          </p:nvSpPr>
          <p:spPr>
            <a:xfrm>
              <a:off x="8614093" y="1475568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F40842C0-BE53-7E93-FD8F-2767DC8989DB}"/>
                </a:ext>
              </a:extLst>
            </p:cNvPr>
            <p:cNvSpPr/>
            <p:nvPr/>
          </p:nvSpPr>
          <p:spPr>
            <a:xfrm>
              <a:off x="9131618" y="1472833"/>
              <a:ext cx="419100" cy="357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71B29A51-1F5E-2C0B-D3B5-42DC383ADDE2}"/>
              </a:ext>
            </a:extLst>
          </p:cNvPr>
          <p:cNvSpPr/>
          <p:nvPr/>
        </p:nvSpPr>
        <p:spPr>
          <a:xfrm>
            <a:off x="814420" y="1534990"/>
            <a:ext cx="8407400" cy="85090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033F867C-0338-CD6B-02C7-E455871CE357}"/>
              </a:ext>
            </a:extLst>
          </p:cNvPr>
          <p:cNvSpPr/>
          <p:nvPr/>
        </p:nvSpPr>
        <p:spPr>
          <a:xfrm>
            <a:off x="9238330" y="569769"/>
            <a:ext cx="667670" cy="97305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03488A79-AC0D-B285-350D-4E26A0E769B4}"/>
              </a:ext>
            </a:extLst>
          </p:cNvPr>
          <p:cNvSpPr/>
          <p:nvPr/>
        </p:nvSpPr>
        <p:spPr>
          <a:xfrm>
            <a:off x="-128035" y="569769"/>
            <a:ext cx="921115" cy="9542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7" name="Imagen 56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66332DDF-9FC1-682F-C841-3E616CC44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920" t="7146" r="2494" b="89724"/>
          <a:stretch/>
        </p:blipFill>
        <p:spPr>
          <a:xfrm>
            <a:off x="9026309" y="3657601"/>
            <a:ext cx="454285" cy="685386"/>
          </a:xfrm>
          <a:prstGeom prst="rect">
            <a:avLst/>
          </a:prstGeom>
        </p:spPr>
      </p:pic>
      <p:sp>
        <p:nvSpPr>
          <p:cNvPr id="52" name="Rectángulo 51">
            <a:extLst>
              <a:ext uri="{FF2B5EF4-FFF2-40B4-BE49-F238E27FC236}">
                <a16:creationId xmlns:a16="http://schemas.microsoft.com/office/drawing/2014/main" id="{E6BC8B3C-F392-3802-DC11-5CC7E525CA30}"/>
              </a:ext>
            </a:extLst>
          </p:cNvPr>
          <p:cNvSpPr/>
          <p:nvPr/>
        </p:nvSpPr>
        <p:spPr>
          <a:xfrm>
            <a:off x="9306647" y="3644025"/>
            <a:ext cx="667670" cy="97305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8" name="Imagen 57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CC268069-D5EA-E475-EF11-E9FB82D37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920" t="7146" r="2494" b="89724"/>
          <a:stretch/>
        </p:blipFill>
        <p:spPr>
          <a:xfrm flipH="1">
            <a:off x="587277" y="3637469"/>
            <a:ext cx="454285" cy="685386"/>
          </a:xfrm>
          <a:prstGeom prst="rect">
            <a:avLst/>
          </a:prstGeom>
        </p:spPr>
      </p:pic>
      <p:sp>
        <p:nvSpPr>
          <p:cNvPr id="53" name="Rectángulo 52">
            <a:extLst>
              <a:ext uri="{FF2B5EF4-FFF2-40B4-BE49-F238E27FC236}">
                <a16:creationId xmlns:a16="http://schemas.microsoft.com/office/drawing/2014/main" id="{48C13A2A-8EAF-FC5F-C7AF-F3F384B78D5D}"/>
              </a:ext>
            </a:extLst>
          </p:cNvPr>
          <p:cNvSpPr/>
          <p:nvPr/>
        </p:nvSpPr>
        <p:spPr>
          <a:xfrm>
            <a:off x="1" y="3625197"/>
            <a:ext cx="793080" cy="97305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8" name="Picture 4" descr="Ilustración de Símbolos Estándar De Mobiliario De Oficina En Planos De  Planta y más Vectores Libres de Derechos de Arquitectura - iStock">
            <a:extLst>
              <a:ext uri="{FF2B5EF4-FFF2-40B4-BE49-F238E27FC236}">
                <a16:creationId xmlns:a16="http://schemas.microsoft.com/office/drawing/2014/main" id="{FCBFCBC1-EE12-D0A1-B438-EBAE1F7B6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0" t="33355" r="21259" b="46082"/>
          <a:stretch/>
        </p:blipFill>
        <p:spPr bwMode="auto">
          <a:xfrm rot="16200000">
            <a:off x="7544289" y="3487801"/>
            <a:ext cx="826367" cy="11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Ilustración de Símbolos Estándar De Mobiliario De Oficina En Planos De  Planta y más Vectores Libres de Derechos de Arquitectura - iStock">
            <a:extLst>
              <a:ext uri="{FF2B5EF4-FFF2-40B4-BE49-F238E27FC236}">
                <a16:creationId xmlns:a16="http://schemas.microsoft.com/office/drawing/2014/main" id="{A329AC7C-57B6-2855-3367-4D45796DE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0" t="33355" r="21259" b="46082"/>
          <a:stretch/>
        </p:blipFill>
        <p:spPr bwMode="auto">
          <a:xfrm rot="16200000">
            <a:off x="5592824" y="3495672"/>
            <a:ext cx="826367" cy="11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Ilustración de Símbolos Estándar De Mobiliario De Oficina En Planos De  Planta y más Vectores Libres de Derechos de Arquitectura - iStock">
            <a:extLst>
              <a:ext uri="{FF2B5EF4-FFF2-40B4-BE49-F238E27FC236}">
                <a16:creationId xmlns:a16="http://schemas.microsoft.com/office/drawing/2014/main" id="{B6907A6A-6B42-BE4D-19F5-A226DC285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0" t="33355" r="21259" b="46082"/>
          <a:stretch/>
        </p:blipFill>
        <p:spPr bwMode="auto">
          <a:xfrm rot="16200000">
            <a:off x="3351715" y="3500073"/>
            <a:ext cx="826367" cy="11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Ilustración de Símbolos Estándar De Mobiliario De Oficina En Planos De  Planta y más Vectores Libres de Derechos de Arquitectura - iStock">
            <a:extLst>
              <a:ext uri="{FF2B5EF4-FFF2-40B4-BE49-F238E27FC236}">
                <a16:creationId xmlns:a16="http://schemas.microsoft.com/office/drawing/2014/main" id="{E381C56C-E2FF-3338-2005-3F12D1F3A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0" t="33355" r="21259" b="46082"/>
          <a:stretch/>
        </p:blipFill>
        <p:spPr bwMode="auto">
          <a:xfrm rot="16200000">
            <a:off x="1400250" y="3495671"/>
            <a:ext cx="826367" cy="11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ángulo 61">
            <a:extLst>
              <a:ext uri="{FF2B5EF4-FFF2-40B4-BE49-F238E27FC236}">
                <a16:creationId xmlns:a16="http://schemas.microsoft.com/office/drawing/2014/main" id="{DB92AFFC-AD58-3AAA-5254-0922AB41905A}"/>
              </a:ext>
            </a:extLst>
          </p:cNvPr>
          <p:cNvSpPr/>
          <p:nvPr/>
        </p:nvSpPr>
        <p:spPr>
          <a:xfrm>
            <a:off x="879691" y="4598255"/>
            <a:ext cx="8372173" cy="826368"/>
          </a:xfrm>
          <a:prstGeom prst="rect">
            <a:avLst/>
          </a:prstGeom>
          <a:solidFill>
            <a:schemeClr val="accent6">
              <a:lumMod val="40000"/>
              <a:lumOff val="6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D412AFF2-BE6B-CBAB-082D-8B024AB0DCBA}"/>
              </a:ext>
            </a:extLst>
          </p:cNvPr>
          <p:cNvCxnSpPr>
            <a:cxnSpLocks/>
          </p:cNvCxnSpPr>
          <p:nvPr/>
        </p:nvCxnSpPr>
        <p:spPr>
          <a:xfrm flipH="1">
            <a:off x="764665" y="2844723"/>
            <a:ext cx="8473665" cy="0"/>
          </a:xfrm>
          <a:prstGeom prst="straightConnector1">
            <a:avLst/>
          </a:prstGeom>
          <a:ln w="12700">
            <a:solidFill>
              <a:srgbClr val="7030A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A85F45E4-C854-1857-C294-8FC1FC21F899}"/>
              </a:ext>
            </a:extLst>
          </p:cNvPr>
          <p:cNvCxnSpPr>
            <a:cxnSpLocks/>
          </p:cNvCxnSpPr>
          <p:nvPr/>
        </p:nvCxnSpPr>
        <p:spPr>
          <a:xfrm flipH="1">
            <a:off x="778199" y="5765723"/>
            <a:ext cx="8473665" cy="0"/>
          </a:xfrm>
          <a:prstGeom prst="straightConnector1">
            <a:avLst/>
          </a:prstGeom>
          <a:ln w="12700">
            <a:solidFill>
              <a:srgbClr val="7030A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872E78AA-D38D-F89B-145D-7731C158BBE5}"/>
              </a:ext>
            </a:extLst>
          </p:cNvPr>
          <p:cNvSpPr txBox="1"/>
          <p:nvPr/>
        </p:nvSpPr>
        <p:spPr>
          <a:xfrm>
            <a:off x="4397296" y="5746085"/>
            <a:ext cx="644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25m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A0FDB61-5197-0725-C44A-A2703B594B2A}"/>
              </a:ext>
            </a:extLst>
          </p:cNvPr>
          <p:cNvSpPr txBox="1"/>
          <p:nvPr/>
        </p:nvSpPr>
        <p:spPr>
          <a:xfrm>
            <a:off x="4397296" y="2844723"/>
            <a:ext cx="644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25m</a:t>
            </a:r>
          </a:p>
        </p:txBody>
      </p:sp>
    </p:spTree>
    <p:extLst>
      <p:ext uri="{BB962C8B-B14F-4D97-AF65-F5344CB8AC3E}">
        <p14:creationId xmlns:p14="http://schemas.microsoft.com/office/powerpoint/2010/main" val="1065161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27BD7-9D7D-4B9C-92A2-50269B1D99E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2269" y="2706687"/>
            <a:ext cx="3777916" cy="574675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bg1"/>
                </a:solidFill>
              </a:rPr>
              <a:t>25mx2.55m </a:t>
            </a:r>
            <a:br>
              <a:rPr lang="es-ES" dirty="0">
                <a:solidFill>
                  <a:schemeClr val="bg1"/>
                </a:solidFill>
              </a:rPr>
            </a:br>
            <a:r>
              <a:rPr lang="es-ES" dirty="0">
                <a:solidFill>
                  <a:schemeClr val="bg1"/>
                </a:solidFill>
              </a:rPr>
              <a:t>STRUCTURAL GLASS CANOPY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CDB3071-AAC8-481B-80AE-935C1547D41E}"/>
              </a:ext>
            </a:extLst>
          </p:cNvPr>
          <p:cNvSpPr txBox="1">
            <a:spLocks/>
          </p:cNvSpPr>
          <p:nvPr/>
        </p:nvSpPr>
        <p:spPr>
          <a:xfrm>
            <a:off x="153968" y="3578778"/>
            <a:ext cx="5265962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/>
              <a:t>A. Mateo Marcos ENAR SLP. </a:t>
            </a:r>
            <a:r>
              <a:rPr lang="es-ES" sz="1200" dirty="0" err="1"/>
              <a:t>Architectural</a:t>
            </a:r>
            <a:r>
              <a:rPr lang="es-ES" sz="1200" dirty="0"/>
              <a:t> </a:t>
            </a:r>
            <a:r>
              <a:rPr lang="es-ES" sz="1200" dirty="0" err="1"/>
              <a:t>Envelopes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731874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8FBC83A5-BAA8-E9F7-8713-81DBD29F145E}"/>
              </a:ext>
            </a:extLst>
          </p:cNvPr>
          <p:cNvGrpSpPr/>
          <p:nvPr/>
        </p:nvGrpSpPr>
        <p:grpSpPr>
          <a:xfrm>
            <a:off x="10494380" y="1244563"/>
            <a:ext cx="8942733" cy="6173495"/>
            <a:chOff x="2041332" y="1216819"/>
            <a:chExt cx="8086555" cy="558244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46EEB9AB-96F0-1CD2-978D-E049EC97494C}"/>
                </a:ext>
              </a:extLst>
            </p:cNvPr>
            <p:cNvSpPr/>
            <p:nvPr/>
          </p:nvSpPr>
          <p:spPr>
            <a:xfrm>
              <a:off x="5106589" y="3423690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7" name="Imagen 6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17937DF1-675D-1EBB-E714-85621BDFF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332" y="1227138"/>
              <a:ext cx="7880736" cy="557212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54232CF7-4B08-7974-15F9-A748C199FFEB}"/>
                </a:ext>
              </a:extLst>
            </p:cNvPr>
            <p:cNvSpPr/>
            <p:nvPr/>
          </p:nvSpPr>
          <p:spPr>
            <a:xfrm>
              <a:off x="5349032" y="3572074"/>
              <a:ext cx="150912" cy="607517"/>
            </a:xfrm>
            <a:custGeom>
              <a:avLst/>
              <a:gdLst>
                <a:gd name="connsiteX0" fmla="*/ 185738 w 185738"/>
                <a:gd name="connsiteY0" fmla="*/ 0 h 747713"/>
                <a:gd name="connsiteX1" fmla="*/ 11907 w 185738"/>
                <a:gd name="connsiteY1" fmla="*/ 100013 h 747713"/>
                <a:gd name="connsiteX2" fmla="*/ 0 w 185738"/>
                <a:gd name="connsiteY2" fmla="*/ 747713 h 74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38" h="747713">
                  <a:moveTo>
                    <a:pt x="185738" y="0"/>
                  </a:moveTo>
                  <a:lnTo>
                    <a:pt x="11907" y="100013"/>
                  </a:lnTo>
                  <a:lnTo>
                    <a:pt x="0" y="747713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15" name="Imagen 1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74CE784-CAA0-23DA-028C-E658DA262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27217" r="9001" b="38159"/>
            <a:stretch/>
          </p:blipFill>
          <p:spPr>
            <a:xfrm>
              <a:off x="7332810" y="1227138"/>
              <a:ext cx="1878013" cy="1929265"/>
            </a:xfrm>
            <a:prstGeom prst="rect">
              <a:avLst/>
            </a:prstGeom>
          </p:spPr>
        </p:pic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8DBF3D8-52BE-9BBC-1F3D-0361E98FB300}"/>
                </a:ext>
              </a:extLst>
            </p:cNvPr>
            <p:cNvSpPr/>
            <p:nvPr/>
          </p:nvSpPr>
          <p:spPr>
            <a:xfrm>
              <a:off x="8048030" y="5184379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B80C875-77A5-A093-3DC2-7B845941C88D}"/>
                </a:ext>
              </a:extLst>
            </p:cNvPr>
            <p:cNvSpPr/>
            <p:nvPr/>
          </p:nvSpPr>
          <p:spPr>
            <a:xfrm>
              <a:off x="8093446" y="5161772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08E7FFB-F7B9-7865-EEB2-BDFE7AE3F0FB}"/>
                </a:ext>
              </a:extLst>
            </p:cNvPr>
            <p:cNvCxnSpPr>
              <a:cxnSpLocks/>
            </p:cNvCxnSpPr>
            <p:nvPr/>
          </p:nvCxnSpPr>
          <p:spPr>
            <a:xfrm>
              <a:off x="5793277" y="4254401"/>
              <a:ext cx="2542663" cy="1468487"/>
            </a:xfrm>
            <a:prstGeom prst="line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24" name="Imagen 23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0C51979-C152-6CBE-1032-467C225BD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4691" y="2866137"/>
              <a:ext cx="1876132" cy="414091"/>
            </a:xfrm>
            <a:prstGeom prst="rect">
              <a:avLst/>
            </a:prstGeom>
          </p:spPr>
        </p:pic>
        <p:pic>
          <p:nvPicPr>
            <p:cNvPr id="25" name="Imagen 2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EADD572D-1AA9-F546-7E32-3E9FB8B8F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5872" y="3276342"/>
              <a:ext cx="1876132" cy="414091"/>
            </a:xfrm>
            <a:prstGeom prst="rect">
              <a:avLst/>
            </a:prstGeom>
          </p:spPr>
        </p:pic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461A08A8-2A0E-88DF-9A88-C43E45F80D6C}"/>
                </a:ext>
              </a:extLst>
            </p:cNvPr>
            <p:cNvSpPr/>
            <p:nvPr/>
          </p:nvSpPr>
          <p:spPr>
            <a:xfrm>
              <a:off x="8022878" y="4003527"/>
              <a:ext cx="1027361" cy="748754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444" h="923925">
                  <a:moveTo>
                    <a:pt x="0" y="204788"/>
                  </a:moveTo>
                  <a:lnTo>
                    <a:pt x="309562" y="392907"/>
                  </a:lnTo>
                  <a:lnTo>
                    <a:pt x="402431" y="350044"/>
                  </a:lnTo>
                  <a:lnTo>
                    <a:pt x="1204912" y="0"/>
                  </a:lnTo>
                  <a:lnTo>
                    <a:pt x="1264444" y="609600"/>
                  </a:lnTo>
                  <a:lnTo>
                    <a:pt x="457200" y="923925"/>
                  </a:lnTo>
                  <a:lnTo>
                    <a:pt x="4762" y="669132"/>
                  </a:lnTo>
                  <a:cubicBezTo>
                    <a:pt x="6350" y="517526"/>
                    <a:pt x="7937" y="365919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A0D5A99D-A418-1FF6-6BCF-349323C8F3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9725" y="4094203"/>
              <a:ext cx="1395906" cy="8095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79EA6677-E274-375C-518B-F9B1DD011E9F}"/>
                </a:ext>
              </a:extLst>
            </p:cNvPr>
            <p:cNvSpPr/>
            <p:nvPr/>
          </p:nvSpPr>
          <p:spPr>
            <a:xfrm>
              <a:off x="8104776" y="5342158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E9BC78CC-F575-4005-316C-3D2DD954B366}"/>
                </a:ext>
              </a:extLst>
            </p:cNvPr>
            <p:cNvSpPr/>
            <p:nvPr/>
          </p:nvSpPr>
          <p:spPr>
            <a:xfrm>
              <a:off x="8107356" y="5548874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25419EE4-46C9-F828-886C-E53FF6CBE0F6}"/>
                </a:ext>
              </a:extLst>
            </p:cNvPr>
            <p:cNvSpPr/>
            <p:nvPr/>
          </p:nvSpPr>
          <p:spPr>
            <a:xfrm>
              <a:off x="8151916" y="3813941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B47FCDAF-445C-6939-0EB7-CE64483354FE}"/>
                </a:ext>
              </a:extLst>
            </p:cNvPr>
            <p:cNvSpPr/>
            <p:nvPr/>
          </p:nvSpPr>
          <p:spPr>
            <a:xfrm>
              <a:off x="8154496" y="4020657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43" name="Imagen 42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1ABEF63-2F4A-B197-4CEB-3CA825064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6605" y="3685776"/>
              <a:ext cx="1876132" cy="521887"/>
            </a:xfrm>
            <a:prstGeom prst="rect">
              <a:avLst/>
            </a:prstGeom>
          </p:spPr>
        </p:pic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252B0602-827B-D2A6-0BFE-650927025CC0}"/>
                </a:ext>
              </a:extLst>
            </p:cNvPr>
            <p:cNvSpPr/>
            <p:nvPr/>
          </p:nvSpPr>
          <p:spPr>
            <a:xfrm>
              <a:off x="8071247" y="4144423"/>
              <a:ext cx="226367" cy="123825"/>
            </a:xfrm>
            <a:custGeom>
              <a:avLst/>
              <a:gdLst>
                <a:gd name="connsiteX0" fmla="*/ 0 w 278606"/>
                <a:gd name="connsiteY0" fmla="*/ 0 h 152400"/>
                <a:gd name="connsiteX1" fmla="*/ 245269 w 278606"/>
                <a:gd name="connsiteY1" fmla="*/ 152400 h 152400"/>
                <a:gd name="connsiteX2" fmla="*/ 278606 w 278606"/>
                <a:gd name="connsiteY2" fmla="*/ 1333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606" h="152400">
                  <a:moveTo>
                    <a:pt x="0" y="0"/>
                  </a:moveTo>
                  <a:lnTo>
                    <a:pt x="245269" y="152400"/>
                  </a:lnTo>
                  <a:lnTo>
                    <a:pt x="278606" y="133350"/>
                  </a:lnTo>
                </a:path>
              </a:pathLst>
            </a:cu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DC27025A-2048-DCED-0612-3E2DB4A65AFB}"/>
                </a:ext>
              </a:extLst>
            </p:cNvPr>
            <p:cNvSpPr/>
            <p:nvPr/>
          </p:nvSpPr>
          <p:spPr>
            <a:xfrm>
              <a:off x="7895947" y="4143820"/>
              <a:ext cx="816472" cy="1049070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  <a:gd name="connsiteX0" fmla="*/ 90488 w 1259682"/>
                <a:gd name="connsiteY0" fmla="*/ 0 h 1296889"/>
                <a:gd name="connsiteX1" fmla="*/ 304800 w 1259682"/>
                <a:gd name="connsiteY1" fmla="*/ 765871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28613 w 1259682"/>
                <a:gd name="connsiteY2" fmla="*/ 171517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921544"/>
                <a:gd name="connsiteY0" fmla="*/ 0 h 1296889"/>
                <a:gd name="connsiteX1" fmla="*/ 338138 w 921544"/>
                <a:gd name="connsiteY1" fmla="*/ 159470 h 1296889"/>
                <a:gd name="connsiteX2" fmla="*/ 328613 w 921544"/>
                <a:gd name="connsiteY2" fmla="*/ 171517 h 1296889"/>
                <a:gd name="connsiteX3" fmla="*/ 385762 w 921544"/>
                <a:gd name="connsiteY3" fmla="*/ 138998 h 1296889"/>
                <a:gd name="connsiteX4" fmla="*/ 921544 w 921544"/>
                <a:gd name="connsiteY4" fmla="*/ 1094772 h 1296889"/>
                <a:gd name="connsiteX5" fmla="*/ 452438 w 921544"/>
                <a:gd name="connsiteY5" fmla="*/ 1296889 h 1296889"/>
                <a:gd name="connsiteX6" fmla="*/ 0 w 921544"/>
                <a:gd name="connsiteY6" fmla="*/ 1042096 h 1296889"/>
                <a:gd name="connsiteX7" fmla="*/ 90488 w 921544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385762 w 1014413"/>
                <a:gd name="connsiteY3" fmla="*/ 138998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988218 w 1014413"/>
                <a:gd name="connsiteY3" fmla="*/ 303729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28613 w 1004888"/>
                <a:gd name="connsiteY2" fmla="*/ 171517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92907 w 1004888"/>
                <a:gd name="connsiteY2" fmla="*/ 135706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88107 w 1004888"/>
                <a:gd name="connsiteY0" fmla="*/ 0 h 1294501"/>
                <a:gd name="connsiteX1" fmla="*/ 338138 w 1004888"/>
                <a:gd name="connsiteY1" fmla="*/ 157082 h 1294501"/>
                <a:gd name="connsiteX2" fmla="*/ 392907 w 1004888"/>
                <a:gd name="connsiteY2" fmla="*/ 133318 h 1294501"/>
                <a:gd name="connsiteX3" fmla="*/ 988218 w 1004888"/>
                <a:gd name="connsiteY3" fmla="*/ 301341 h 1294501"/>
                <a:gd name="connsiteX4" fmla="*/ 1004888 w 1004888"/>
                <a:gd name="connsiteY4" fmla="*/ 913328 h 1294501"/>
                <a:gd name="connsiteX5" fmla="*/ 452438 w 1004888"/>
                <a:gd name="connsiteY5" fmla="*/ 1294501 h 1294501"/>
                <a:gd name="connsiteX6" fmla="*/ 0 w 1004888"/>
                <a:gd name="connsiteY6" fmla="*/ 1039708 h 1294501"/>
                <a:gd name="connsiteX7" fmla="*/ 88107 w 1004888"/>
                <a:gd name="connsiteY7" fmla="*/ 0 h 129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4888" h="1294501">
                  <a:moveTo>
                    <a:pt x="88107" y="0"/>
                  </a:moveTo>
                  <a:lnTo>
                    <a:pt x="338138" y="157082"/>
                  </a:lnTo>
                  <a:lnTo>
                    <a:pt x="392907" y="133318"/>
                  </a:lnTo>
                  <a:lnTo>
                    <a:pt x="988218" y="301341"/>
                  </a:lnTo>
                  <a:lnTo>
                    <a:pt x="1004888" y="913328"/>
                  </a:lnTo>
                  <a:lnTo>
                    <a:pt x="452438" y="1294501"/>
                  </a:lnTo>
                  <a:lnTo>
                    <a:pt x="0" y="1039708"/>
                  </a:lnTo>
                  <a:cubicBezTo>
                    <a:pt x="1588" y="888102"/>
                    <a:pt x="96044" y="161131"/>
                    <a:pt x="881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6CF82D2C-9118-3C22-C31A-2AFAE93A057C}"/>
                </a:ext>
              </a:extLst>
            </p:cNvPr>
            <p:cNvSpPr/>
            <p:nvPr/>
          </p:nvSpPr>
          <p:spPr>
            <a:xfrm>
              <a:off x="8151916" y="3846469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1DBCBC5E-4777-9B39-F4B8-D22209ED7F03}"/>
                </a:ext>
              </a:extLst>
            </p:cNvPr>
            <p:cNvSpPr/>
            <p:nvPr/>
          </p:nvSpPr>
          <p:spPr>
            <a:xfrm>
              <a:off x="8154496" y="4053186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1610B98B-FA32-177A-39B6-6C4BCF975DF6}"/>
                </a:ext>
              </a:extLst>
            </p:cNvPr>
            <p:cNvGrpSpPr/>
            <p:nvPr/>
          </p:nvGrpSpPr>
          <p:grpSpPr>
            <a:xfrm>
              <a:off x="5490502" y="1220776"/>
              <a:ext cx="4457701" cy="3808052"/>
              <a:chOff x="5491448" y="-7830"/>
              <a:chExt cx="5486400" cy="4686832"/>
            </a:xfrm>
          </p:grpSpPr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E46B41EA-37A4-B697-0E69-027DAED989FC}"/>
                  </a:ext>
                </a:extLst>
              </p:cNvPr>
              <p:cNvSpPr/>
              <p:nvPr/>
            </p:nvSpPr>
            <p:spPr>
              <a:xfrm>
                <a:off x="5492523" y="2765271"/>
                <a:ext cx="3868828" cy="1913731"/>
              </a:xfrm>
              <a:custGeom>
                <a:avLst/>
                <a:gdLst>
                  <a:gd name="connsiteX0" fmla="*/ 0 w 2781300"/>
                  <a:gd name="connsiteY0" fmla="*/ 0 h 1501775"/>
                  <a:gd name="connsiteX1" fmla="*/ 9525 w 2781300"/>
                  <a:gd name="connsiteY1" fmla="*/ 95250 h 1501775"/>
                  <a:gd name="connsiteX2" fmla="*/ 2422525 w 2781300"/>
                  <a:gd name="connsiteY2" fmla="*/ 1501775 h 1501775"/>
                  <a:gd name="connsiteX3" fmla="*/ 2778125 w 2781300"/>
                  <a:gd name="connsiteY3" fmla="*/ 1238250 h 1501775"/>
                  <a:gd name="connsiteX4" fmla="*/ 2781300 w 2781300"/>
                  <a:gd name="connsiteY4" fmla="*/ 1133475 h 1501775"/>
                  <a:gd name="connsiteX5" fmla="*/ 2416175 w 2781300"/>
                  <a:gd name="connsiteY5" fmla="*/ 1425575 h 1501775"/>
                  <a:gd name="connsiteX6" fmla="*/ 0 w 2781300"/>
                  <a:gd name="connsiteY6" fmla="*/ 0 h 1501775"/>
                  <a:gd name="connsiteX0" fmla="*/ 0 w 3133999"/>
                  <a:gd name="connsiteY0" fmla="*/ 0 h 1913731"/>
                  <a:gd name="connsiteX1" fmla="*/ 9525 w 3133999"/>
                  <a:gd name="connsiteY1" fmla="*/ 95250 h 1913731"/>
                  <a:gd name="connsiteX2" fmla="*/ 3117850 w 3133999"/>
                  <a:gd name="connsiteY2" fmla="*/ 1913731 h 1913731"/>
                  <a:gd name="connsiteX3" fmla="*/ 2778125 w 3133999"/>
                  <a:gd name="connsiteY3" fmla="*/ 1238250 h 1913731"/>
                  <a:gd name="connsiteX4" fmla="*/ 2781300 w 3133999"/>
                  <a:gd name="connsiteY4" fmla="*/ 1133475 h 1913731"/>
                  <a:gd name="connsiteX5" fmla="*/ 2416175 w 3133999"/>
                  <a:gd name="connsiteY5" fmla="*/ 1425575 h 1913731"/>
                  <a:gd name="connsiteX6" fmla="*/ 0 w 3133999"/>
                  <a:gd name="connsiteY6" fmla="*/ 0 h 1913731"/>
                  <a:gd name="connsiteX0" fmla="*/ 0 w 3873500"/>
                  <a:gd name="connsiteY0" fmla="*/ 0 h 1913731"/>
                  <a:gd name="connsiteX1" fmla="*/ 9525 w 3873500"/>
                  <a:gd name="connsiteY1" fmla="*/ 95250 h 1913731"/>
                  <a:gd name="connsiteX2" fmla="*/ 3117850 w 3873500"/>
                  <a:gd name="connsiteY2" fmla="*/ 1913731 h 1913731"/>
                  <a:gd name="connsiteX3" fmla="*/ 3873500 w 3873500"/>
                  <a:gd name="connsiteY3" fmla="*/ 1493044 h 1913731"/>
                  <a:gd name="connsiteX4" fmla="*/ 2781300 w 3873500"/>
                  <a:gd name="connsiteY4" fmla="*/ 1133475 h 1913731"/>
                  <a:gd name="connsiteX5" fmla="*/ 2416175 w 3873500"/>
                  <a:gd name="connsiteY5" fmla="*/ 1425575 h 1913731"/>
                  <a:gd name="connsiteX6" fmla="*/ 0 w 3873500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2416175 w 3873502"/>
                  <a:gd name="connsiteY5" fmla="*/ 1425575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6163 w 3873502"/>
                  <a:gd name="connsiteY4" fmla="*/ 1569244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91"/>
                  <a:gd name="connsiteY0" fmla="*/ 0 h 1913731"/>
                  <a:gd name="connsiteX1" fmla="*/ 9525 w 3873591"/>
                  <a:gd name="connsiteY1" fmla="*/ 95250 h 1913731"/>
                  <a:gd name="connsiteX2" fmla="*/ 3117850 w 3873591"/>
                  <a:gd name="connsiteY2" fmla="*/ 1913731 h 1913731"/>
                  <a:gd name="connsiteX3" fmla="*/ 3873500 w 3873591"/>
                  <a:gd name="connsiteY3" fmla="*/ 1493044 h 1913731"/>
                  <a:gd name="connsiteX4" fmla="*/ 3867151 w 3873591"/>
                  <a:gd name="connsiteY4" fmla="*/ 1435894 h 1913731"/>
                  <a:gd name="connsiteX5" fmla="*/ 3116263 w 3873591"/>
                  <a:gd name="connsiteY5" fmla="*/ 1849437 h 1913731"/>
                  <a:gd name="connsiteX6" fmla="*/ 0 w 3873591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68828"/>
                  <a:gd name="connsiteY0" fmla="*/ 0 h 1913731"/>
                  <a:gd name="connsiteX1" fmla="*/ 9525 w 3868828"/>
                  <a:gd name="connsiteY1" fmla="*/ 95250 h 1913731"/>
                  <a:gd name="connsiteX2" fmla="*/ 3117850 w 3868828"/>
                  <a:gd name="connsiteY2" fmla="*/ 1913731 h 1913731"/>
                  <a:gd name="connsiteX3" fmla="*/ 3868737 w 3868828"/>
                  <a:gd name="connsiteY3" fmla="*/ 1478756 h 1913731"/>
                  <a:gd name="connsiteX4" fmla="*/ 3862388 w 3868828"/>
                  <a:gd name="connsiteY4" fmla="*/ 1421607 h 1913731"/>
                  <a:gd name="connsiteX5" fmla="*/ 3116263 w 3868828"/>
                  <a:gd name="connsiteY5" fmla="*/ 1849437 h 1913731"/>
                  <a:gd name="connsiteX6" fmla="*/ 0 w 3868828"/>
                  <a:gd name="connsiteY6" fmla="*/ 0 h 191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68828" h="1913731">
                    <a:moveTo>
                      <a:pt x="0" y="0"/>
                    </a:moveTo>
                    <a:lnTo>
                      <a:pt x="9525" y="95250"/>
                    </a:lnTo>
                    <a:lnTo>
                      <a:pt x="3117850" y="1913731"/>
                    </a:lnTo>
                    <a:cubicBezTo>
                      <a:pt x="3236383" y="1825889"/>
                      <a:pt x="3750204" y="1566598"/>
                      <a:pt x="3868737" y="1478756"/>
                    </a:cubicBezTo>
                    <a:cubicBezTo>
                      <a:pt x="3869795" y="1443831"/>
                      <a:pt x="3861330" y="1456532"/>
                      <a:pt x="3862388" y="1421607"/>
                    </a:cubicBezTo>
                    <a:lnTo>
                      <a:pt x="3116263" y="1849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1F8E8433-088D-6D3A-9B03-FB592AED3B91}"/>
                  </a:ext>
                </a:extLst>
              </p:cNvPr>
              <p:cNvSpPr/>
              <p:nvPr/>
            </p:nvSpPr>
            <p:spPr>
              <a:xfrm>
                <a:off x="5491448" y="-7830"/>
                <a:ext cx="5486400" cy="4612640"/>
              </a:xfrm>
              <a:custGeom>
                <a:avLst/>
                <a:gdLst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24106 w 5486400"/>
                  <a:gd name="connsiteY14" fmla="*/ 344762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11406 w 5486400"/>
                  <a:gd name="connsiteY14" fmla="*/ 390165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9656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7431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16156 w 5486400"/>
                  <a:gd name="connsiteY15" fmla="*/ 14744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95152 w 5486400"/>
                  <a:gd name="connsiteY16" fmla="*/ 19977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564977 w 5486400"/>
                  <a:gd name="connsiteY16" fmla="*/ 20739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7647 w 5486400"/>
                  <a:gd name="connsiteY17" fmla="*/ 18406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28804 w 5486400"/>
                  <a:gd name="connsiteY20" fmla="*/ 116443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425012 w 5486400"/>
                  <a:gd name="connsiteY18" fmla="*/ 15698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99612 w 5486400"/>
                  <a:gd name="connsiteY18" fmla="*/ 1573000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74212 w 5486400"/>
                  <a:gd name="connsiteY18" fmla="*/ 15571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51987 w 5486400"/>
                  <a:gd name="connsiteY18" fmla="*/ 15444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2462 w 5486400"/>
                  <a:gd name="connsiteY18" fmla="*/ 15317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5844 w 5486400"/>
                  <a:gd name="connsiteY14" fmla="*/ 3485726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7518 w 5486400"/>
                  <a:gd name="connsiteY13" fmla="*/ 3653419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5137 w 5486400"/>
                  <a:gd name="connsiteY13" fmla="*/ 3689138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3554 w 5486400"/>
                  <a:gd name="connsiteY11" fmla="*/ 1390015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26346 w 5486400"/>
                  <a:gd name="connsiteY11" fmla="*/ 1339742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4440 w 5486400"/>
                  <a:gd name="connsiteY11" fmla="*/ 1361173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62065 w 5486400"/>
                  <a:gd name="connsiteY11" fmla="*/ 1323073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18071 w 5486400"/>
                  <a:gd name="connsiteY10" fmla="*/ 1346094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8175 w 5486400"/>
                  <a:gd name="connsiteY9" fmla="*/ 1247827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747802 w 5486400"/>
                  <a:gd name="connsiteY9" fmla="*/ 1149242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42110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10339 w 5486400"/>
                  <a:gd name="connsiteY8" fmla="*/ 7264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31203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40728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335971 w 5486400"/>
                  <a:gd name="connsiteY8" fmla="*/ 61822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17483 w 5486400"/>
                  <a:gd name="connsiteY9" fmla="*/ 747872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554252 w 5486400"/>
                  <a:gd name="connsiteY7" fmla="*/ 22372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236627 w 5486400"/>
                  <a:gd name="connsiteY7" fmla="*/ 105557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35152 w 5486400"/>
                  <a:gd name="connsiteY7" fmla="*/ 4713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69952 w 5486400"/>
                  <a:gd name="connsiteY7" fmla="*/ 10936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868452 w 5486400"/>
                  <a:gd name="connsiteY7" fmla="*/ 6396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89002 w 5486400"/>
                  <a:gd name="connsiteY7" fmla="*/ 8174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762250 h 4604597"/>
                  <a:gd name="connsiteX1" fmla="*/ 3115733 w 5486400"/>
                  <a:gd name="connsiteY1" fmla="*/ 4604597 h 4604597"/>
                  <a:gd name="connsiteX2" fmla="*/ 3969173 w 5486400"/>
                  <a:gd name="connsiteY2" fmla="*/ 4096597 h 4604597"/>
                  <a:gd name="connsiteX3" fmla="*/ 3962400 w 5486400"/>
                  <a:gd name="connsiteY3" fmla="*/ 3642783 h 4604597"/>
                  <a:gd name="connsiteX4" fmla="*/ 5486400 w 5486400"/>
                  <a:gd name="connsiteY4" fmla="*/ 2775797 h 4604597"/>
                  <a:gd name="connsiteX5" fmla="*/ 5486400 w 5486400"/>
                  <a:gd name="connsiteY5" fmla="*/ 93557 h 4604597"/>
                  <a:gd name="connsiteX6" fmla="*/ 4759960 w 5486400"/>
                  <a:gd name="connsiteY6" fmla="*/ 0 h 4604597"/>
                  <a:gd name="connsiteX7" fmla="*/ 3189002 w 5486400"/>
                  <a:gd name="connsiteY7" fmla="*/ 911011 h 4604597"/>
                  <a:gd name="connsiteX8" fmla="*/ 3169952 w 5486400"/>
                  <a:gd name="connsiteY8" fmla="*/ 1187236 h 4604597"/>
                  <a:gd name="connsiteX9" fmla="*/ 3236627 w 5486400"/>
                  <a:gd name="connsiteY9" fmla="*/ 1149136 h 4604597"/>
                  <a:gd name="connsiteX10" fmla="*/ 4104534 w 5486400"/>
                  <a:gd name="connsiteY10" fmla="*/ 626269 h 4604597"/>
                  <a:gd name="connsiteX11" fmla="*/ 4414552 w 5486400"/>
                  <a:gd name="connsiteY11" fmla="*/ 807030 h 4604597"/>
                  <a:gd name="connsiteX12" fmla="*/ 4417483 w 5486400"/>
                  <a:gd name="connsiteY12" fmla="*/ 841429 h 4604597"/>
                  <a:gd name="connsiteX13" fmla="*/ 3581114 w 5486400"/>
                  <a:gd name="connsiteY13" fmla="*/ 1318998 h 4604597"/>
                  <a:gd name="connsiteX14" fmla="*/ 3608175 w 5486400"/>
                  <a:gd name="connsiteY14" fmla="*/ 1341384 h 4604597"/>
                  <a:gd name="connsiteX15" fmla="*/ 3603784 w 5486400"/>
                  <a:gd name="connsiteY15" fmla="*/ 1453939 h 4604597"/>
                  <a:gd name="connsiteX16" fmla="*/ 3512059 w 5486400"/>
                  <a:gd name="connsiteY16" fmla="*/ 1490449 h 4604597"/>
                  <a:gd name="connsiteX17" fmla="*/ 3514440 w 5486400"/>
                  <a:gd name="connsiteY17" fmla="*/ 1454730 h 4604597"/>
                  <a:gd name="connsiteX18" fmla="*/ 3463554 w 5486400"/>
                  <a:gd name="connsiteY18" fmla="*/ 1483572 h 4604597"/>
                  <a:gd name="connsiteX19" fmla="*/ 3461173 w 5486400"/>
                  <a:gd name="connsiteY19" fmla="*/ 3727926 h 4604597"/>
                  <a:gd name="connsiteX20" fmla="*/ 3432280 w 5486400"/>
                  <a:gd name="connsiteY20" fmla="*/ 3756501 h 4604597"/>
                  <a:gd name="connsiteX21" fmla="*/ 3167751 w 5486400"/>
                  <a:gd name="connsiteY21" fmla="*/ 3595951 h 4604597"/>
                  <a:gd name="connsiteX22" fmla="*/ 3170131 w 5486400"/>
                  <a:gd name="connsiteY22" fmla="*/ 1558502 h 4604597"/>
                  <a:gd name="connsiteX23" fmla="*/ 2647527 w 5486400"/>
                  <a:gd name="connsiteY23" fmla="*/ 1853936 h 4604597"/>
                  <a:gd name="connsiteX24" fmla="*/ 2341616 w 5486400"/>
                  <a:gd name="connsiteY24" fmla="*/ 1676242 h 4604597"/>
                  <a:gd name="connsiteX25" fmla="*/ 2335318 w 5486400"/>
                  <a:gd name="connsiteY25" fmla="*/ 1641951 h 4604597"/>
                  <a:gd name="connsiteX26" fmla="*/ 3126952 w 5486400"/>
                  <a:gd name="connsiteY26" fmla="*/ 1192901 h 4604597"/>
                  <a:gd name="connsiteX27" fmla="*/ 3119279 w 5486400"/>
                  <a:gd name="connsiteY27" fmla="*/ 934138 h 4604597"/>
                  <a:gd name="connsiteX28" fmla="*/ 0 w 5486400"/>
                  <a:gd name="connsiteY28" fmla="*/ 2762250 h 4604597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32280 w 5486400"/>
                  <a:gd name="connsiteY20" fmla="*/ 3764544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31185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6673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486400" h="4612640">
                    <a:moveTo>
                      <a:pt x="0" y="2770293"/>
                    </a:moveTo>
                    <a:lnTo>
                      <a:pt x="3115733" y="4612640"/>
                    </a:lnTo>
                    <a:lnTo>
                      <a:pt x="3969173" y="4104640"/>
                    </a:lnTo>
                    <a:cubicBezTo>
                      <a:pt x="3966915" y="3953369"/>
                      <a:pt x="3964658" y="3802097"/>
                      <a:pt x="3962400" y="3650826"/>
                    </a:cubicBezTo>
                    <a:lnTo>
                      <a:pt x="5486400" y="2783840"/>
                    </a:lnTo>
                    <a:lnTo>
                      <a:pt x="5451475" y="0"/>
                    </a:lnTo>
                    <a:lnTo>
                      <a:pt x="4759960" y="8043"/>
                    </a:lnTo>
                    <a:lnTo>
                      <a:pt x="3189002" y="916673"/>
                    </a:lnTo>
                    <a:lnTo>
                      <a:pt x="3181858" y="1176229"/>
                    </a:lnTo>
                    <a:lnTo>
                      <a:pt x="3236627" y="1157179"/>
                    </a:lnTo>
                    <a:lnTo>
                      <a:pt x="4104534" y="634312"/>
                    </a:lnTo>
                    <a:lnTo>
                      <a:pt x="4414552" y="815073"/>
                    </a:lnTo>
                    <a:cubicBezTo>
                      <a:pt x="4414735" y="824158"/>
                      <a:pt x="4417300" y="840387"/>
                      <a:pt x="4417483" y="849472"/>
                    </a:cubicBezTo>
                    <a:lnTo>
                      <a:pt x="3581114" y="1327041"/>
                    </a:lnTo>
                    <a:lnTo>
                      <a:pt x="3608175" y="1349427"/>
                    </a:lnTo>
                    <a:cubicBezTo>
                      <a:pt x="3608299" y="1425839"/>
                      <a:pt x="3603660" y="1385570"/>
                      <a:pt x="3603784" y="1461982"/>
                    </a:cubicBezTo>
                    <a:lnTo>
                      <a:pt x="3512059" y="1498492"/>
                    </a:lnTo>
                    <a:lnTo>
                      <a:pt x="3514440" y="1462773"/>
                    </a:lnTo>
                    <a:lnTo>
                      <a:pt x="3463554" y="1491615"/>
                    </a:lnTo>
                    <a:cubicBezTo>
                      <a:pt x="3462760" y="2239733"/>
                      <a:pt x="3461967" y="2987851"/>
                      <a:pt x="3461173" y="3735969"/>
                    </a:cubicBezTo>
                    <a:lnTo>
                      <a:pt x="3427517" y="3752638"/>
                    </a:lnTo>
                    <a:lnTo>
                      <a:pt x="3167751" y="3603994"/>
                    </a:lnTo>
                    <a:cubicBezTo>
                      <a:pt x="3171984" y="2750484"/>
                      <a:pt x="3165898" y="2420055"/>
                      <a:pt x="3170131" y="1566545"/>
                    </a:cubicBezTo>
                    <a:lnTo>
                      <a:pt x="2647527" y="1861979"/>
                    </a:lnTo>
                    <a:lnTo>
                      <a:pt x="2341616" y="1684285"/>
                    </a:lnTo>
                    <a:cubicBezTo>
                      <a:pt x="2341104" y="1673648"/>
                      <a:pt x="2340593" y="1663012"/>
                      <a:pt x="2340081" y="1652375"/>
                    </a:cubicBezTo>
                    <a:lnTo>
                      <a:pt x="3126952" y="1200944"/>
                    </a:lnTo>
                    <a:cubicBezTo>
                      <a:pt x="3127569" y="1037431"/>
                      <a:pt x="3128187" y="1110456"/>
                      <a:pt x="3128804" y="946943"/>
                    </a:cubicBezTo>
                    <a:lnTo>
                      <a:pt x="0" y="2770293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</p:grp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4476DC5A-B550-58A0-206B-0D0B6183E300}"/>
                </a:ext>
              </a:extLst>
            </p:cNvPr>
            <p:cNvSpPr/>
            <p:nvPr/>
          </p:nvSpPr>
          <p:spPr>
            <a:xfrm>
              <a:off x="5496074" y="3473400"/>
              <a:ext cx="3223320" cy="1559421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7162" h="1919287">
                  <a:moveTo>
                    <a:pt x="0" y="0"/>
                  </a:moveTo>
                  <a:lnTo>
                    <a:pt x="0" y="85725"/>
                  </a:lnTo>
                  <a:lnTo>
                    <a:pt x="3119437" y="1919287"/>
                  </a:lnTo>
                  <a:lnTo>
                    <a:pt x="3967162" y="1419225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5CFF776E-3DD0-049B-08EF-F183427D4FBC}"/>
                </a:ext>
              </a:extLst>
            </p:cNvPr>
            <p:cNvSpPr/>
            <p:nvPr/>
          </p:nvSpPr>
          <p:spPr>
            <a:xfrm>
              <a:off x="5495750" y="3520104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981611F5-53DE-1814-0ADE-FD4708FBD017}"/>
                </a:ext>
              </a:extLst>
            </p:cNvPr>
            <p:cNvSpPr/>
            <p:nvPr/>
          </p:nvSpPr>
          <p:spPr>
            <a:xfrm>
              <a:off x="5494707" y="3497787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1460C2D5-48B1-B241-CE5D-9F94FB815422}"/>
                </a:ext>
              </a:extLst>
            </p:cNvPr>
            <p:cNvGrpSpPr/>
            <p:nvPr/>
          </p:nvGrpSpPr>
          <p:grpSpPr>
            <a:xfrm>
              <a:off x="8112228" y="4276282"/>
              <a:ext cx="965448" cy="597179"/>
              <a:chOff x="5800725" y="134166"/>
              <a:chExt cx="1188244" cy="734990"/>
            </a:xfrm>
          </p:grpSpPr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7652F22D-7F3D-727A-5E32-1D127328454A}"/>
                  </a:ext>
                </a:extLst>
              </p:cNvPr>
              <p:cNvSpPr/>
              <p:nvPr/>
            </p:nvSpPr>
            <p:spPr>
              <a:xfrm>
                <a:off x="5803106" y="134166"/>
                <a:ext cx="1181100" cy="695325"/>
              </a:xfrm>
              <a:custGeom>
                <a:avLst/>
                <a:gdLst>
                  <a:gd name="connsiteX0" fmla="*/ 295275 w 1178719"/>
                  <a:gd name="connsiteY0" fmla="*/ 695325 h 695325"/>
                  <a:gd name="connsiteX1" fmla="*/ 0 w 1178719"/>
                  <a:gd name="connsiteY1" fmla="*/ 516731 h 695325"/>
                  <a:gd name="connsiteX2" fmla="*/ 873919 w 1178719"/>
                  <a:gd name="connsiteY2" fmla="*/ 0 h 695325"/>
                  <a:gd name="connsiteX3" fmla="*/ 1178719 w 1178719"/>
                  <a:gd name="connsiteY3" fmla="*/ 183356 h 695325"/>
                  <a:gd name="connsiteX4" fmla="*/ 295275 w 1178719"/>
                  <a:gd name="connsiteY4" fmla="*/ 695325 h 695325"/>
                  <a:gd name="connsiteX0" fmla="*/ 297656 w 1181100"/>
                  <a:gd name="connsiteY0" fmla="*/ 695325 h 695325"/>
                  <a:gd name="connsiteX1" fmla="*/ 0 w 1181100"/>
                  <a:gd name="connsiteY1" fmla="*/ 519112 h 695325"/>
                  <a:gd name="connsiteX2" fmla="*/ 876300 w 1181100"/>
                  <a:gd name="connsiteY2" fmla="*/ 0 h 695325"/>
                  <a:gd name="connsiteX3" fmla="*/ 1181100 w 1181100"/>
                  <a:gd name="connsiteY3" fmla="*/ 183356 h 695325"/>
                  <a:gd name="connsiteX4" fmla="*/ 297656 w 1181100"/>
                  <a:gd name="connsiteY4" fmla="*/ 695325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100" h="695325">
                    <a:moveTo>
                      <a:pt x="297656" y="695325"/>
                    </a:moveTo>
                    <a:lnTo>
                      <a:pt x="0" y="519112"/>
                    </a:lnTo>
                    <a:lnTo>
                      <a:pt x="876300" y="0"/>
                    </a:lnTo>
                    <a:lnTo>
                      <a:pt x="1181100" y="183356"/>
                    </a:lnTo>
                    <a:lnTo>
                      <a:pt x="297656" y="695325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FDFCFAFA-B123-5639-93E3-D490EF917DF1}"/>
                  </a:ext>
                </a:extLst>
              </p:cNvPr>
              <p:cNvSpPr/>
              <p:nvPr/>
            </p:nvSpPr>
            <p:spPr>
              <a:xfrm>
                <a:off x="5800725" y="316706"/>
                <a:ext cx="1188244" cy="552450"/>
              </a:xfrm>
              <a:custGeom>
                <a:avLst/>
                <a:gdLst>
                  <a:gd name="connsiteX0" fmla="*/ 0 w 1188244"/>
                  <a:gd name="connsiteY0" fmla="*/ 340519 h 552450"/>
                  <a:gd name="connsiteX1" fmla="*/ 309563 w 1188244"/>
                  <a:gd name="connsiteY1" fmla="*/ 552450 h 552450"/>
                  <a:gd name="connsiteX2" fmla="*/ 1188244 w 1188244"/>
                  <a:gd name="connsiteY2" fmla="*/ 35719 h 552450"/>
                  <a:gd name="connsiteX3" fmla="*/ 1188244 w 1188244"/>
                  <a:gd name="connsiteY3" fmla="*/ 0 h 552450"/>
                  <a:gd name="connsiteX4" fmla="*/ 304800 w 1188244"/>
                  <a:gd name="connsiteY4" fmla="*/ 511969 h 552450"/>
                  <a:gd name="connsiteX5" fmla="*/ 0 w 1188244"/>
                  <a:gd name="connsiteY5" fmla="*/ 340519 h 552450"/>
                  <a:gd name="connsiteX0" fmla="*/ 0 w 1188244"/>
                  <a:gd name="connsiteY0" fmla="*/ 340519 h 552450"/>
                  <a:gd name="connsiteX1" fmla="*/ 40481 w 1188244"/>
                  <a:gd name="connsiteY1" fmla="*/ 371475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  <a:gd name="connsiteX0" fmla="*/ 0 w 1188244"/>
                  <a:gd name="connsiteY0" fmla="*/ 340519 h 552450"/>
                  <a:gd name="connsiteX1" fmla="*/ 0 w 1188244"/>
                  <a:gd name="connsiteY1" fmla="*/ 373857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8244" h="552450">
                    <a:moveTo>
                      <a:pt x="0" y="340519"/>
                    </a:moveTo>
                    <a:lnTo>
                      <a:pt x="0" y="373857"/>
                    </a:lnTo>
                    <a:lnTo>
                      <a:pt x="309563" y="552450"/>
                    </a:lnTo>
                    <a:lnTo>
                      <a:pt x="1188244" y="35719"/>
                    </a:lnTo>
                    <a:lnTo>
                      <a:pt x="1188244" y="0"/>
                    </a:lnTo>
                    <a:lnTo>
                      <a:pt x="304800" y="511969"/>
                    </a:lnTo>
                    <a:lnTo>
                      <a:pt x="0" y="340519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00C2E488-2649-FD14-9A8D-D2268203F76F}"/>
                  </a:ext>
                </a:extLst>
              </p:cNvPr>
              <p:cNvCxnSpPr>
                <a:cxnSpLocks/>
                <a:stCxn id="40" idx="5"/>
                <a:endCxn id="40" idx="2"/>
              </p:cNvCxnSpPr>
              <p:nvPr/>
            </p:nvCxnSpPr>
            <p:spPr>
              <a:xfrm>
                <a:off x="6105525" y="828675"/>
                <a:ext cx="4763" cy="4048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D90720E2-251E-50AD-6A65-45A4A25E2C08}"/>
                </a:ext>
              </a:extLst>
            </p:cNvPr>
            <p:cNvSpPr/>
            <p:nvPr/>
          </p:nvSpPr>
          <p:spPr>
            <a:xfrm>
              <a:off x="8109941" y="4618589"/>
              <a:ext cx="652016" cy="237976"/>
            </a:xfrm>
            <a:custGeom>
              <a:avLst/>
              <a:gdLst>
                <a:gd name="connsiteX0" fmla="*/ 0 w 802481"/>
                <a:gd name="connsiteY0" fmla="*/ 114300 h 292894"/>
                <a:gd name="connsiteX1" fmla="*/ 316706 w 802481"/>
                <a:gd name="connsiteY1" fmla="*/ 292894 h 292894"/>
                <a:gd name="connsiteX2" fmla="*/ 802481 w 802481"/>
                <a:gd name="connsiteY2" fmla="*/ 0 h 292894"/>
                <a:gd name="connsiteX3" fmla="*/ 802481 w 802481"/>
                <a:gd name="connsiteY3" fmla="*/ 0 h 29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481" h="292894">
                  <a:moveTo>
                    <a:pt x="0" y="114300"/>
                  </a:moveTo>
                  <a:lnTo>
                    <a:pt x="316706" y="292894"/>
                  </a:lnTo>
                  <a:lnTo>
                    <a:pt x="802481" y="0"/>
                  </a:lnTo>
                  <a:lnTo>
                    <a:pt x="802481" y="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5D336ED0-0A55-372A-25B0-3EB81D60720D}"/>
                </a:ext>
              </a:extLst>
            </p:cNvPr>
            <p:cNvSpPr/>
            <p:nvPr/>
          </p:nvSpPr>
          <p:spPr>
            <a:xfrm>
              <a:off x="5132418" y="3438935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5EA5617B-1D98-2176-7D95-54FFF66DB21E}"/>
                </a:ext>
              </a:extLst>
            </p:cNvPr>
            <p:cNvCxnSpPr>
              <a:cxnSpLocks/>
              <a:stCxn id="64" idx="2"/>
              <a:endCxn id="64" idx="5"/>
            </p:cNvCxnSpPr>
            <p:nvPr/>
          </p:nvCxnSpPr>
          <p:spPr>
            <a:xfrm>
              <a:off x="4979804" y="3415220"/>
              <a:ext cx="818405" cy="475952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5F479568-8650-4C93-24B6-BA825B36AC29}"/>
                </a:ext>
              </a:extLst>
            </p:cNvPr>
            <p:cNvSpPr/>
            <p:nvPr/>
          </p:nvSpPr>
          <p:spPr>
            <a:xfrm>
              <a:off x="4752793" y="2970979"/>
              <a:ext cx="417897" cy="253187"/>
            </a:xfrm>
            <a:custGeom>
              <a:avLst/>
              <a:gdLst>
                <a:gd name="connsiteX0" fmla="*/ 0 w 766763"/>
                <a:gd name="connsiteY0" fmla="*/ 328613 h 438150"/>
                <a:gd name="connsiteX1" fmla="*/ 171450 w 766763"/>
                <a:gd name="connsiteY1" fmla="*/ 438150 h 438150"/>
                <a:gd name="connsiteX2" fmla="*/ 766763 w 766763"/>
                <a:gd name="connsiteY2" fmla="*/ 104775 h 438150"/>
                <a:gd name="connsiteX3" fmla="*/ 571500 w 766763"/>
                <a:gd name="connsiteY3" fmla="*/ 0 h 438150"/>
                <a:gd name="connsiteX4" fmla="*/ 0 w 766763"/>
                <a:gd name="connsiteY4" fmla="*/ 328613 h 438150"/>
                <a:gd name="connsiteX0" fmla="*/ 0 w 904303"/>
                <a:gd name="connsiteY0" fmla="*/ 328613 h 438150"/>
                <a:gd name="connsiteX1" fmla="*/ 171450 w 904303"/>
                <a:gd name="connsiteY1" fmla="*/ 438150 h 438150"/>
                <a:gd name="connsiteX2" fmla="*/ 904303 w 904303"/>
                <a:gd name="connsiteY2" fmla="*/ 104775 h 438150"/>
                <a:gd name="connsiteX3" fmla="*/ 571500 w 904303"/>
                <a:gd name="connsiteY3" fmla="*/ 0 h 438150"/>
                <a:gd name="connsiteX4" fmla="*/ 0 w 904303"/>
                <a:gd name="connsiteY4" fmla="*/ 328613 h 438150"/>
                <a:gd name="connsiteX0" fmla="*/ 0 w 904303"/>
                <a:gd name="connsiteY0" fmla="*/ 325690 h 435227"/>
                <a:gd name="connsiteX1" fmla="*/ 171450 w 904303"/>
                <a:gd name="connsiteY1" fmla="*/ 435227 h 435227"/>
                <a:gd name="connsiteX2" fmla="*/ 904303 w 904303"/>
                <a:gd name="connsiteY2" fmla="*/ 101852 h 435227"/>
                <a:gd name="connsiteX3" fmla="*/ 647148 w 904303"/>
                <a:gd name="connsiteY3" fmla="*/ 0 h 435227"/>
                <a:gd name="connsiteX4" fmla="*/ 0 w 904303"/>
                <a:gd name="connsiteY4" fmla="*/ 325690 h 435227"/>
                <a:gd name="connsiteX0" fmla="*/ 0 w 904303"/>
                <a:gd name="connsiteY0" fmla="*/ 325690 h 458617"/>
                <a:gd name="connsiteX1" fmla="*/ 257414 w 904303"/>
                <a:gd name="connsiteY1" fmla="*/ 458617 h 458617"/>
                <a:gd name="connsiteX2" fmla="*/ 904303 w 904303"/>
                <a:gd name="connsiteY2" fmla="*/ 101852 h 458617"/>
                <a:gd name="connsiteX3" fmla="*/ 647148 w 904303"/>
                <a:gd name="connsiteY3" fmla="*/ 0 h 458617"/>
                <a:gd name="connsiteX4" fmla="*/ 0 w 904303"/>
                <a:gd name="connsiteY4" fmla="*/ 325690 h 458617"/>
                <a:gd name="connsiteX0" fmla="*/ 0 w 742693"/>
                <a:gd name="connsiteY0" fmla="*/ 325690 h 458617"/>
                <a:gd name="connsiteX1" fmla="*/ 257414 w 742693"/>
                <a:gd name="connsiteY1" fmla="*/ 458617 h 458617"/>
                <a:gd name="connsiteX2" fmla="*/ 742693 w 742693"/>
                <a:gd name="connsiteY2" fmla="*/ 204182 h 458617"/>
                <a:gd name="connsiteX3" fmla="*/ 647148 w 742693"/>
                <a:gd name="connsiteY3" fmla="*/ 0 h 458617"/>
                <a:gd name="connsiteX4" fmla="*/ 0 w 742693"/>
                <a:gd name="connsiteY4" fmla="*/ 325690 h 458617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95855 w 742693"/>
                <a:gd name="connsiteY3" fmla="*/ 0 h 382601"/>
                <a:gd name="connsiteX4" fmla="*/ 0 w 742693"/>
                <a:gd name="connsiteY4" fmla="*/ 249674 h 382601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78663 w 742693"/>
                <a:gd name="connsiteY3" fmla="*/ 0 h 382601"/>
                <a:gd name="connsiteX4" fmla="*/ 0 w 742693"/>
                <a:gd name="connsiteY4" fmla="*/ 249674 h 38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693" h="382601">
                  <a:moveTo>
                    <a:pt x="0" y="249674"/>
                  </a:moveTo>
                  <a:lnTo>
                    <a:pt x="257414" y="382601"/>
                  </a:lnTo>
                  <a:lnTo>
                    <a:pt x="742693" y="128166"/>
                  </a:lnTo>
                  <a:lnTo>
                    <a:pt x="478663" y="0"/>
                  </a:lnTo>
                  <a:lnTo>
                    <a:pt x="0" y="24967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ECA7B9DB-C494-8817-CEEE-E9054EA5B4BC}"/>
                </a:ext>
              </a:extLst>
            </p:cNvPr>
            <p:cNvSpPr/>
            <p:nvPr/>
          </p:nvSpPr>
          <p:spPr>
            <a:xfrm>
              <a:off x="4931673" y="5052805"/>
              <a:ext cx="205194" cy="124151"/>
            </a:xfrm>
            <a:custGeom>
              <a:avLst/>
              <a:gdLst>
                <a:gd name="connsiteX0" fmla="*/ 0 w 566738"/>
                <a:gd name="connsiteY0" fmla="*/ 342900 h 342900"/>
                <a:gd name="connsiteX1" fmla="*/ 0 w 566738"/>
                <a:gd name="connsiteY1" fmla="*/ 342900 h 342900"/>
                <a:gd name="connsiteX2" fmla="*/ 566738 w 56673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738" h="342900">
                  <a:moveTo>
                    <a:pt x="0" y="342900"/>
                  </a:moveTo>
                  <a:lnTo>
                    <a:pt x="0" y="342900"/>
                  </a:lnTo>
                  <a:lnTo>
                    <a:pt x="56673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896602D4-AEFC-56EE-02FF-20E192D0176E}"/>
                </a:ext>
              </a:extLst>
            </p:cNvPr>
            <p:cNvSpPr/>
            <p:nvPr/>
          </p:nvSpPr>
          <p:spPr>
            <a:xfrm>
              <a:off x="3955176" y="3666877"/>
              <a:ext cx="793867" cy="961276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9950 w 869950"/>
                <a:gd name="connsiteY0" fmla="*/ 0 h 1158875"/>
                <a:gd name="connsiteX1" fmla="*/ 31206 w 869950"/>
                <a:gd name="connsiteY1" fmla="*/ 480613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422610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866775 w 939118"/>
                <a:gd name="connsiteY4" fmla="*/ 713843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22110 w 939118"/>
                <a:gd name="connsiteY4" fmla="*/ 661524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79624 w 939118"/>
                <a:gd name="connsiteY1" fmla="*/ 525458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46035 w 946035"/>
                <a:gd name="connsiteY0" fmla="*/ 0 h 1218668"/>
                <a:gd name="connsiteX1" fmla="*/ 86541 w 946035"/>
                <a:gd name="connsiteY1" fmla="*/ 52545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75013 w 946035"/>
                <a:gd name="connsiteY1" fmla="*/ 54289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81930 w 946035"/>
                <a:gd name="connsiteY1" fmla="*/ 545389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08703"/>
                <a:gd name="connsiteX1" fmla="*/ 81930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035" h="1208703">
                  <a:moveTo>
                    <a:pt x="946035" y="0"/>
                  </a:moveTo>
                  <a:lnTo>
                    <a:pt x="75012" y="535424"/>
                  </a:lnTo>
                  <a:lnTo>
                    <a:pt x="0" y="482403"/>
                  </a:lnTo>
                  <a:cubicBezTo>
                    <a:pt x="1058" y="700420"/>
                    <a:pt x="9034" y="990686"/>
                    <a:pt x="10092" y="1208703"/>
                  </a:cubicBezTo>
                  <a:lnTo>
                    <a:pt x="942861" y="636611"/>
                  </a:lnTo>
                  <a:cubicBezTo>
                    <a:pt x="943919" y="418594"/>
                    <a:pt x="944977" y="218017"/>
                    <a:pt x="94603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20D224CB-E1D2-C170-4021-4F95B345083B}"/>
                </a:ext>
              </a:extLst>
            </p:cNvPr>
            <p:cNvSpPr/>
            <p:nvPr/>
          </p:nvSpPr>
          <p:spPr>
            <a:xfrm>
              <a:off x="3734792" y="4170562"/>
              <a:ext cx="1024137" cy="1154410"/>
            </a:xfrm>
            <a:custGeom>
              <a:avLst/>
              <a:gdLst>
                <a:gd name="connsiteX0" fmla="*/ 0 w 1231900"/>
                <a:gd name="connsiteY0" fmla="*/ 688975 h 835025"/>
                <a:gd name="connsiteX1" fmla="*/ 1222375 w 1231900"/>
                <a:gd name="connsiteY1" fmla="*/ 0 h 835025"/>
                <a:gd name="connsiteX2" fmla="*/ 1231900 w 1231900"/>
                <a:gd name="connsiteY2" fmla="*/ 349250 h 835025"/>
                <a:gd name="connsiteX3" fmla="*/ 241300 w 1231900"/>
                <a:gd name="connsiteY3" fmla="*/ 835025 h 835025"/>
                <a:gd name="connsiteX4" fmla="*/ 0 w 1231900"/>
                <a:gd name="connsiteY4" fmla="*/ 688975 h 835025"/>
                <a:gd name="connsiteX0" fmla="*/ 0 w 1229519"/>
                <a:gd name="connsiteY0" fmla="*/ 688975 h 835025"/>
                <a:gd name="connsiteX1" fmla="*/ 1222375 w 1229519"/>
                <a:gd name="connsiteY1" fmla="*/ 0 h 835025"/>
                <a:gd name="connsiteX2" fmla="*/ 1229519 w 1229519"/>
                <a:gd name="connsiteY2" fmla="*/ 318294 h 835025"/>
                <a:gd name="connsiteX3" fmla="*/ 241300 w 1229519"/>
                <a:gd name="connsiteY3" fmla="*/ 835025 h 835025"/>
                <a:gd name="connsiteX4" fmla="*/ 0 w 1229519"/>
                <a:gd name="connsiteY4" fmla="*/ 688975 h 835025"/>
                <a:gd name="connsiteX0" fmla="*/ 0 w 1255713"/>
                <a:gd name="connsiteY0" fmla="*/ 688975 h 835025"/>
                <a:gd name="connsiteX1" fmla="*/ 1222375 w 1255713"/>
                <a:gd name="connsiteY1" fmla="*/ 0 h 835025"/>
                <a:gd name="connsiteX2" fmla="*/ 1255713 w 1255713"/>
                <a:gd name="connsiteY2" fmla="*/ 289719 h 835025"/>
                <a:gd name="connsiteX3" fmla="*/ 241300 w 1255713"/>
                <a:gd name="connsiteY3" fmla="*/ 835025 h 835025"/>
                <a:gd name="connsiteX4" fmla="*/ 0 w 1255713"/>
                <a:gd name="connsiteY4" fmla="*/ 688975 h 83502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241300 w 1255713"/>
                <a:gd name="connsiteY3" fmla="*/ 854075 h 854075"/>
                <a:gd name="connsiteX4" fmla="*/ 0 w 1255713"/>
                <a:gd name="connsiteY4" fmla="*/ 708025 h 85407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315120 w 1255713"/>
                <a:gd name="connsiteY3" fmla="*/ 806450 h 854075"/>
                <a:gd name="connsiteX4" fmla="*/ 241300 w 1255713"/>
                <a:gd name="connsiteY4" fmla="*/ 854075 h 854075"/>
                <a:gd name="connsiteX5" fmla="*/ 0 w 1255713"/>
                <a:gd name="connsiteY5" fmla="*/ 708025 h 854075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243682 w 1255713"/>
                <a:gd name="connsiteY3" fmla="*/ 880269 h 880269"/>
                <a:gd name="connsiteX4" fmla="*/ 241300 w 1255713"/>
                <a:gd name="connsiteY4" fmla="*/ 854075 h 880269"/>
                <a:gd name="connsiteX5" fmla="*/ 0 w 1255713"/>
                <a:gd name="connsiteY5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460376 w 1255713"/>
                <a:gd name="connsiteY3" fmla="*/ 758825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124619 w 1255713"/>
                <a:gd name="connsiteY3" fmla="*/ 811212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343695 w 1255713"/>
                <a:gd name="connsiteY3" fmla="*/ 708819 h 880269"/>
                <a:gd name="connsiteX4" fmla="*/ 124619 w 1255713"/>
                <a:gd name="connsiteY4" fmla="*/ 811212 h 880269"/>
                <a:gd name="connsiteX5" fmla="*/ 243682 w 1255713"/>
                <a:gd name="connsiteY5" fmla="*/ 880269 h 880269"/>
                <a:gd name="connsiteX6" fmla="*/ 241300 w 1255713"/>
                <a:gd name="connsiteY6" fmla="*/ 854075 h 880269"/>
                <a:gd name="connsiteX7" fmla="*/ 0 w 1255713"/>
                <a:gd name="connsiteY7" fmla="*/ 708025 h 880269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124620 w 1255713"/>
                <a:gd name="connsiteY3" fmla="*/ 1327944 h 1327944"/>
                <a:gd name="connsiteX4" fmla="*/ 124619 w 1255713"/>
                <a:gd name="connsiteY4" fmla="*/ 811212 h 1327944"/>
                <a:gd name="connsiteX5" fmla="*/ 243682 w 1255713"/>
                <a:gd name="connsiteY5" fmla="*/ 880269 h 1327944"/>
                <a:gd name="connsiteX6" fmla="*/ 241300 w 1255713"/>
                <a:gd name="connsiteY6" fmla="*/ 854075 h 1327944"/>
                <a:gd name="connsiteX7" fmla="*/ 0 w 1255713"/>
                <a:gd name="connsiteY7" fmla="*/ 708025 h 1327944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284164 w 1255713"/>
                <a:gd name="connsiteY3" fmla="*/ 1182687 h 1327944"/>
                <a:gd name="connsiteX4" fmla="*/ 124620 w 1255713"/>
                <a:gd name="connsiteY4" fmla="*/ 1327944 h 1327944"/>
                <a:gd name="connsiteX5" fmla="*/ 124619 w 1255713"/>
                <a:gd name="connsiteY5" fmla="*/ 811212 h 1327944"/>
                <a:gd name="connsiteX6" fmla="*/ 243682 w 1255713"/>
                <a:gd name="connsiteY6" fmla="*/ 880269 h 1327944"/>
                <a:gd name="connsiteX7" fmla="*/ 241300 w 1255713"/>
                <a:gd name="connsiteY7" fmla="*/ 854075 h 1327944"/>
                <a:gd name="connsiteX8" fmla="*/ 0 w 1255713"/>
                <a:gd name="connsiteY8" fmla="*/ 708025 h 1327944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243683 w 1255713"/>
                <a:gd name="connsiteY3" fmla="*/ 1394618 h 1394618"/>
                <a:gd name="connsiteX4" fmla="*/ 124620 w 1255713"/>
                <a:gd name="connsiteY4" fmla="*/ 1327944 h 1394618"/>
                <a:gd name="connsiteX5" fmla="*/ 124619 w 1255713"/>
                <a:gd name="connsiteY5" fmla="*/ 811212 h 1394618"/>
                <a:gd name="connsiteX6" fmla="*/ 243682 w 1255713"/>
                <a:gd name="connsiteY6" fmla="*/ 880269 h 1394618"/>
                <a:gd name="connsiteX7" fmla="*/ 241300 w 1255713"/>
                <a:gd name="connsiteY7" fmla="*/ 854075 h 1394618"/>
                <a:gd name="connsiteX8" fmla="*/ 0 w 1255713"/>
                <a:gd name="connsiteY8" fmla="*/ 708025 h 1394618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422276 w 1255713"/>
                <a:gd name="connsiteY3" fmla="*/ 1201737 h 1394618"/>
                <a:gd name="connsiteX4" fmla="*/ 243683 w 1255713"/>
                <a:gd name="connsiteY4" fmla="*/ 1394618 h 1394618"/>
                <a:gd name="connsiteX5" fmla="*/ 124620 w 1255713"/>
                <a:gd name="connsiteY5" fmla="*/ 1327944 h 1394618"/>
                <a:gd name="connsiteX6" fmla="*/ 124619 w 1255713"/>
                <a:gd name="connsiteY6" fmla="*/ 811212 h 1394618"/>
                <a:gd name="connsiteX7" fmla="*/ 243682 w 1255713"/>
                <a:gd name="connsiteY7" fmla="*/ 880269 h 1394618"/>
                <a:gd name="connsiteX8" fmla="*/ 241300 w 1255713"/>
                <a:gd name="connsiteY8" fmla="*/ 854075 h 1394618"/>
                <a:gd name="connsiteX9" fmla="*/ 0 w 1255713"/>
                <a:gd name="connsiteY9" fmla="*/ 708025 h 1394618"/>
                <a:gd name="connsiteX0" fmla="*/ 0 w 1255713"/>
                <a:gd name="connsiteY0" fmla="*/ 708025 h 1420812"/>
                <a:gd name="connsiteX1" fmla="*/ 1255712 w 1255713"/>
                <a:gd name="connsiteY1" fmla="*/ 0 h 1420812"/>
                <a:gd name="connsiteX2" fmla="*/ 1255713 w 1255713"/>
                <a:gd name="connsiteY2" fmla="*/ 308769 h 1420812"/>
                <a:gd name="connsiteX3" fmla="*/ 243682 w 1255713"/>
                <a:gd name="connsiteY3" fmla="*/ 1420812 h 1420812"/>
                <a:gd name="connsiteX4" fmla="*/ 243683 w 1255713"/>
                <a:gd name="connsiteY4" fmla="*/ 1394618 h 1420812"/>
                <a:gd name="connsiteX5" fmla="*/ 124620 w 1255713"/>
                <a:gd name="connsiteY5" fmla="*/ 1327944 h 1420812"/>
                <a:gd name="connsiteX6" fmla="*/ 124619 w 1255713"/>
                <a:gd name="connsiteY6" fmla="*/ 811212 h 1420812"/>
                <a:gd name="connsiteX7" fmla="*/ 243682 w 1255713"/>
                <a:gd name="connsiteY7" fmla="*/ 880269 h 1420812"/>
                <a:gd name="connsiteX8" fmla="*/ 241300 w 1255713"/>
                <a:gd name="connsiteY8" fmla="*/ 854075 h 1420812"/>
                <a:gd name="connsiteX9" fmla="*/ 0 w 1255713"/>
                <a:gd name="connsiteY9" fmla="*/ 708025 h 1420812"/>
                <a:gd name="connsiteX0" fmla="*/ 0 w 1260476"/>
                <a:gd name="connsiteY0" fmla="*/ 708025 h 1420812"/>
                <a:gd name="connsiteX1" fmla="*/ 1255712 w 1260476"/>
                <a:gd name="connsiteY1" fmla="*/ 0 h 1420812"/>
                <a:gd name="connsiteX2" fmla="*/ 1260476 w 1260476"/>
                <a:gd name="connsiteY2" fmla="*/ 849312 h 1420812"/>
                <a:gd name="connsiteX3" fmla="*/ 243682 w 1260476"/>
                <a:gd name="connsiteY3" fmla="*/ 1420812 h 1420812"/>
                <a:gd name="connsiteX4" fmla="*/ 243683 w 1260476"/>
                <a:gd name="connsiteY4" fmla="*/ 1394618 h 1420812"/>
                <a:gd name="connsiteX5" fmla="*/ 124620 w 1260476"/>
                <a:gd name="connsiteY5" fmla="*/ 1327944 h 1420812"/>
                <a:gd name="connsiteX6" fmla="*/ 124619 w 1260476"/>
                <a:gd name="connsiteY6" fmla="*/ 811212 h 1420812"/>
                <a:gd name="connsiteX7" fmla="*/ 243682 w 1260476"/>
                <a:gd name="connsiteY7" fmla="*/ 880269 h 1420812"/>
                <a:gd name="connsiteX8" fmla="*/ 241300 w 1260476"/>
                <a:gd name="connsiteY8" fmla="*/ 854075 h 1420812"/>
                <a:gd name="connsiteX9" fmla="*/ 0 w 1260476"/>
                <a:gd name="connsiteY9" fmla="*/ 708025 h 142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0476" h="1420812">
                  <a:moveTo>
                    <a:pt x="0" y="708025"/>
                  </a:moveTo>
                  <a:lnTo>
                    <a:pt x="1255712" y="0"/>
                  </a:lnTo>
                  <a:cubicBezTo>
                    <a:pt x="1255712" y="102923"/>
                    <a:pt x="1260476" y="746389"/>
                    <a:pt x="1260476" y="849312"/>
                  </a:cubicBezTo>
                  <a:lnTo>
                    <a:pt x="243682" y="1420812"/>
                  </a:lnTo>
                  <a:cubicBezTo>
                    <a:pt x="243682" y="1412081"/>
                    <a:pt x="243683" y="1403349"/>
                    <a:pt x="243683" y="1394618"/>
                  </a:cubicBezTo>
                  <a:lnTo>
                    <a:pt x="124620" y="1327944"/>
                  </a:lnTo>
                  <a:cubicBezTo>
                    <a:pt x="124620" y="1155700"/>
                    <a:pt x="124619" y="983456"/>
                    <a:pt x="124619" y="811212"/>
                  </a:cubicBezTo>
                  <a:lnTo>
                    <a:pt x="243682" y="880269"/>
                  </a:lnTo>
                  <a:lnTo>
                    <a:pt x="241300" y="854075"/>
                  </a:lnTo>
                  <a:lnTo>
                    <a:pt x="0" y="70802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547DB686-E73A-6ECB-5304-04D73E18FB3E}"/>
                </a:ext>
              </a:extLst>
            </p:cNvPr>
            <p:cNvSpPr/>
            <p:nvPr/>
          </p:nvSpPr>
          <p:spPr>
            <a:xfrm>
              <a:off x="4030993" y="3123628"/>
              <a:ext cx="728085" cy="949550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7644 w 867644"/>
                <a:gd name="connsiteY0" fmla="*/ 0 h 1178024"/>
                <a:gd name="connsiteX1" fmla="*/ 0 w 867644"/>
                <a:gd name="connsiteY1" fmla="*/ 523974 h 1178024"/>
                <a:gd name="connsiteX2" fmla="*/ 3175 w 867644"/>
                <a:gd name="connsiteY2" fmla="*/ 1178024 h 1178024"/>
                <a:gd name="connsiteX3" fmla="*/ 866775 w 867644"/>
                <a:gd name="connsiteY3" fmla="*/ 673199 h 1178024"/>
                <a:gd name="connsiteX4" fmla="*/ 867644 w 867644"/>
                <a:gd name="connsiteY4" fmla="*/ 0 h 11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644" h="1178024">
                  <a:moveTo>
                    <a:pt x="867644" y="0"/>
                  </a:moveTo>
                  <a:cubicBezTo>
                    <a:pt x="577661" y="168275"/>
                    <a:pt x="289983" y="355699"/>
                    <a:pt x="0" y="523974"/>
                  </a:cubicBezTo>
                  <a:cubicBezTo>
                    <a:pt x="1058" y="741991"/>
                    <a:pt x="2117" y="960007"/>
                    <a:pt x="3175" y="1178024"/>
                  </a:cubicBezTo>
                  <a:lnTo>
                    <a:pt x="866775" y="673199"/>
                  </a:lnTo>
                  <a:cubicBezTo>
                    <a:pt x="867833" y="455182"/>
                    <a:pt x="866586" y="218017"/>
                    <a:pt x="867644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33B0D8D7-019E-DEEB-8293-F30FBEA7232D}"/>
                </a:ext>
              </a:extLst>
            </p:cNvPr>
            <p:cNvSpPr/>
            <p:nvPr/>
          </p:nvSpPr>
          <p:spPr>
            <a:xfrm>
              <a:off x="4749856" y="3139106"/>
              <a:ext cx="147042" cy="1988939"/>
            </a:xfrm>
            <a:custGeom>
              <a:avLst/>
              <a:gdLst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38113 w 228600"/>
                <a:gd name="connsiteY4" fmla="*/ 1357312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71451 w 228600"/>
                <a:gd name="connsiteY5" fmla="*/ 95249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61937"/>
                <a:gd name="connsiteY0" fmla="*/ 0 h 2505075"/>
                <a:gd name="connsiteX1" fmla="*/ 0 w 261937"/>
                <a:gd name="connsiteY1" fmla="*/ 2309812 h 2505075"/>
                <a:gd name="connsiteX2" fmla="*/ 223838 w 261937"/>
                <a:gd name="connsiteY2" fmla="*/ 2505075 h 2505075"/>
                <a:gd name="connsiteX3" fmla="*/ 261937 w 261937"/>
                <a:gd name="connsiteY3" fmla="*/ 1290637 h 2505075"/>
                <a:gd name="connsiteX4" fmla="*/ 161925 w 261937"/>
                <a:gd name="connsiteY4" fmla="*/ 1343024 h 2505075"/>
                <a:gd name="connsiteX5" fmla="*/ 171451 w 261937"/>
                <a:gd name="connsiteY5" fmla="*/ 95249 h 2505075"/>
                <a:gd name="connsiteX6" fmla="*/ 180975 w 261937"/>
                <a:gd name="connsiteY6" fmla="*/ 100012 h 2505075"/>
                <a:gd name="connsiteX7" fmla="*/ 0 w 261937"/>
                <a:gd name="connsiteY7" fmla="*/ 0 h 2505075"/>
                <a:gd name="connsiteX0" fmla="*/ 0 w 223872"/>
                <a:gd name="connsiteY0" fmla="*/ 0 h 2505075"/>
                <a:gd name="connsiteX1" fmla="*/ 0 w 223872"/>
                <a:gd name="connsiteY1" fmla="*/ 2309812 h 2505075"/>
                <a:gd name="connsiteX2" fmla="*/ 223838 w 223872"/>
                <a:gd name="connsiteY2" fmla="*/ 2505075 h 2505075"/>
                <a:gd name="connsiteX3" fmla="*/ 173831 w 223872"/>
                <a:gd name="connsiteY3" fmla="*/ 1354931 h 2505075"/>
                <a:gd name="connsiteX4" fmla="*/ 161925 w 223872"/>
                <a:gd name="connsiteY4" fmla="*/ 1343024 h 2505075"/>
                <a:gd name="connsiteX5" fmla="*/ 171451 w 223872"/>
                <a:gd name="connsiteY5" fmla="*/ 95249 h 2505075"/>
                <a:gd name="connsiteX6" fmla="*/ 180975 w 223872"/>
                <a:gd name="connsiteY6" fmla="*/ 100012 h 2505075"/>
                <a:gd name="connsiteX7" fmla="*/ 0 w 223872"/>
                <a:gd name="connsiteY7" fmla="*/ 0 h 2505075"/>
                <a:gd name="connsiteX0" fmla="*/ 0 w 180975"/>
                <a:gd name="connsiteY0" fmla="*/ 0 h 2447925"/>
                <a:gd name="connsiteX1" fmla="*/ 0 w 180975"/>
                <a:gd name="connsiteY1" fmla="*/ 2309812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  <a:gd name="connsiteX0" fmla="*/ 0 w 180975"/>
                <a:gd name="connsiteY0" fmla="*/ 0 h 2447925"/>
                <a:gd name="connsiteX1" fmla="*/ 16669 w 180975"/>
                <a:gd name="connsiteY1" fmla="*/ 2293144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975" h="2447925">
                  <a:moveTo>
                    <a:pt x="0" y="0"/>
                  </a:moveTo>
                  <a:lnTo>
                    <a:pt x="16669" y="2293144"/>
                  </a:lnTo>
                  <a:lnTo>
                    <a:pt x="157163" y="2447925"/>
                  </a:lnTo>
                  <a:cubicBezTo>
                    <a:pt x="158750" y="2052637"/>
                    <a:pt x="172244" y="1750219"/>
                    <a:pt x="173831" y="1354931"/>
                  </a:cubicBezTo>
                  <a:lnTo>
                    <a:pt x="161925" y="1343024"/>
                  </a:lnTo>
                  <a:cubicBezTo>
                    <a:pt x="163513" y="938212"/>
                    <a:pt x="169863" y="500061"/>
                    <a:pt x="171451" y="95249"/>
                  </a:cubicBezTo>
                  <a:lnTo>
                    <a:pt x="180975" y="100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88" name="Conector recto 87">
              <a:extLst>
                <a:ext uri="{FF2B5EF4-FFF2-40B4-BE49-F238E27FC236}">
                  <a16:creationId xmlns:a16="http://schemas.microsoft.com/office/drawing/2014/main" id="{82789F6A-3613-75B8-A440-1DCD95ADCD94}"/>
                </a:ext>
              </a:extLst>
            </p:cNvPr>
            <p:cNvCxnSpPr>
              <a:cxnSpLocks/>
              <a:stCxn id="85" idx="0"/>
              <a:endCxn id="84" idx="4"/>
            </p:cNvCxnSpPr>
            <p:nvPr/>
          </p:nvCxnSpPr>
          <p:spPr>
            <a:xfrm flipV="1">
              <a:off x="3734792" y="4173171"/>
              <a:ext cx="1011587" cy="57266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5E9C4974-5631-D661-179D-1ED2ECD8DE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688" y="4396928"/>
              <a:ext cx="827514" cy="46756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8753C063-1C6D-68EF-5D0B-95C97DCBB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0220" y="4414194"/>
              <a:ext cx="821399" cy="4641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4477BBE6-F935-9341-6381-71C09E125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276" y="4853067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>
              <a:extLst>
                <a:ext uri="{FF2B5EF4-FFF2-40B4-BE49-F238E27FC236}">
                  <a16:creationId xmlns:a16="http://schemas.microsoft.com/office/drawing/2014/main" id="{B813F0C6-1406-679B-83DF-034233309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641" y="4728505"/>
              <a:ext cx="916682" cy="51794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Imagen 99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E373E5A-D6CD-7740-8AE3-9335B1935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1" t="76935" r="65925"/>
            <a:stretch/>
          </p:blipFill>
          <p:spPr>
            <a:xfrm>
              <a:off x="4237832" y="5187719"/>
              <a:ext cx="1055518" cy="1285224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1B71EE51-3777-643C-A681-BC3E3639C123}"/>
                </a:ext>
              </a:extLst>
            </p:cNvPr>
            <p:cNvSpPr/>
            <p:nvPr/>
          </p:nvSpPr>
          <p:spPr>
            <a:xfrm>
              <a:off x="4900812" y="4072534"/>
              <a:ext cx="301823" cy="1485900"/>
            </a:xfrm>
            <a:custGeom>
              <a:avLst/>
              <a:gdLst>
                <a:gd name="connsiteX0" fmla="*/ 3175 w 371475"/>
                <a:gd name="connsiteY0" fmla="*/ 1536700 h 1828800"/>
                <a:gd name="connsiteX1" fmla="*/ 295275 w 371475"/>
                <a:gd name="connsiteY1" fmla="*/ 1698625 h 1828800"/>
                <a:gd name="connsiteX2" fmla="*/ 285750 w 371475"/>
                <a:gd name="connsiteY2" fmla="*/ 12700 h 1828800"/>
                <a:gd name="connsiteX3" fmla="*/ 336550 w 371475"/>
                <a:gd name="connsiteY3" fmla="*/ 0 h 1828800"/>
                <a:gd name="connsiteX4" fmla="*/ 371475 w 371475"/>
                <a:gd name="connsiteY4" fmla="*/ 19050 h 1828800"/>
                <a:gd name="connsiteX5" fmla="*/ 371475 w 371475"/>
                <a:gd name="connsiteY5" fmla="*/ 1828800 h 1828800"/>
                <a:gd name="connsiteX6" fmla="*/ 0 w 371475"/>
                <a:gd name="connsiteY6" fmla="*/ 1609725 h 1828800"/>
                <a:gd name="connsiteX7" fmla="*/ 3175 w 371475"/>
                <a:gd name="connsiteY7" fmla="*/ 15367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475" h="1828800">
                  <a:moveTo>
                    <a:pt x="3175" y="1536700"/>
                  </a:moveTo>
                  <a:lnTo>
                    <a:pt x="295275" y="1698625"/>
                  </a:lnTo>
                  <a:lnTo>
                    <a:pt x="285750" y="12700"/>
                  </a:lnTo>
                  <a:lnTo>
                    <a:pt x="336550" y="0"/>
                  </a:lnTo>
                  <a:lnTo>
                    <a:pt x="371475" y="19050"/>
                  </a:lnTo>
                  <a:lnTo>
                    <a:pt x="371475" y="1828800"/>
                  </a:lnTo>
                  <a:lnTo>
                    <a:pt x="0" y="1609725"/>
                  </a:lnTo>
                  <a:lnTo>
                    <a:pt x="3175" y="15367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C39E8151-B9A5-3CAA-C0DB-A2D94D463BCA}"/>
                </a:ext>
              </a:extLst>
            </p:cNvPr>
            <p:cNvSpPr/>
            <p:nvPr/>
          </p:nvSpPr>
          <p:spPr>
            <a:xfrm>
              <a:off x="4245536" y="4854555"/>
              <a:ext cx="894081" cy="475952"/>
            </a:xfrm>
            <a:custGeom>
              <a:avLst/>
              <a:gdLst>
                <a:gd name="connsiteX0" fmla="*/ 726281 w 1100138"/>
                <a:gd name="connsiteY0" fmla="*/ 590550 h 590550"/>
                <a:gd name="connsiteX1" fmla="*/ 1090613 w 1100138"/>
                <a:gd name="connsiteY1" fmla="*/ 385763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16744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609600 h 609600"/>
                <a:gd name="connsiteX1" fmla="*/ 1092994 w 1100138"/>
                <a:gd name="connsiteY1" fmla="*/ 407195 h 609600"/>
                <a:gd name="connsiteX2" fmla="*/ 1100138 w 1100138"/>
                <a:gd name="connsiteY2" fmla="*/ 250031 h 609600"/>
                <a:gd name="connsiteX3" fmla="*/ 850106 w 1100138"/>
                <a:gd name="connsiteY3" fmla="*/ 404812 h 609600"/>
                <a:gd name="connsiteX4" fmla="*/ 616744 w 1100138"/>
                <a:gd name="connsiteY4" fmla="*/ 195263 h 609600"/>
                <a:gd name="connsiteX5" fmla="*/ 619125 w 1100138"/>
                <a:gd name="connsiteY5" fmla="*/ 0 h 609600"/>
                <a:gd name="connsiteX6" fmla="*/ 2381 w 1100138"/>
                <a:gd name="connsiteY6" fmla="*/ 369094 h 609600"/>
                <a:gd name="connsiteX7" fmla="*/ 0 w 1100138"/>
                <a:gd name="connsiteY7" fmla="*/ 431006 h 609600"/>
                <a:gd name="connsiteX8" fmla="*/ 726281 w 1100138"/>
                <a:gd name="connsiteY8" fmla="*/ 609600 h 609600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850106 w 1100138"/>
                <a:gd name="connsiteY3" fmla="*/ 380999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773906 w 1100138"/>
                <a:gd name="connsiteY3" fmla="*/ 311942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092994"/>
                <a:gd name="connsiteY0" fmla="*/ 585787 h 585787"/>
                <a:gd name="connsiteX1" fmla="*/ 1092994 w 1092994"/>
                <a:gd name="connsiteY1" fmla="*/ 383382 h 585787"/>
                <a:gd name="connsiteX2" fmla="*/ 1090613 w 1092994"/>
                <a:gd name="connsiteY2" fmla="*/ 133350 h 585787"/>
                <a:gd name="connsiteX3" fmla="*/ 773906 w 1092994"/>
                <a:gd name="connsiteY3" fmla="*/ 311942 h 585787"/>
                <a:gd name="connsiteX4" fmla="*/ 616744 w 1092994"/>
                <a:gd name="connsiteY4" fmla="*/ 171450 h 585787"/>
                <a:gd name="connsiteX5" fmla="*/ 614363 w 1092994"/>
                <a:gd name="connsiteY5" fmla="*/ 0 h 585787"/>
                <a:gd name="connsiteX6" fmla="*/ 2381 w 1092994"/>
                <a:gd name="connsiteY6" fmla="*/ 345281 h 585787"/>
                <a:gd name="connsiteX7" fmla="*/ 0 w 1092994"/>
                <a:gd name="connsiteY7" fmla="*/ 407193 h 585787"/>
                <a:gd name="connsiteX8" fmla="*/ 726281 w 1092994"/>
                <a:gd name="connsiteY8" fmla="*/ 585787 h 585787"/>
                <a:gd name="connsiteX0" fmla="*/ 726281 w 1090842"/>
                <a:gd name="connsiteY0" fmla="*/ 585787 h 585787"/>
                <a:gd name="connsiteX1" fmla="*/ 1090613 w 1090842"/>
                <a:gd name="connsiteY1" fmla="*/ 395288 h 585787"/>
                <a:gd name="connsiteX2" fmla="*/ 1090613 w 1090842"/>
                <a:gd name="connsiteY2" fmla="*/ 133350 h 585787"/>
                <a:gd name="connsiteX3" fmla="*/ 773906 w 1090842"/>
                <a:gd name="connsiteY3" fmla="*/ 311942 h 585787"/>
                <a:gd name="connsiteX4" fmla="*/ 616744 w 1090842"/>
                <a:gd name="connsiteY4" fmla="*/ 171450 h 585787"/>
                <a:gd name="connsiteX5" fmla="*/ 614363 w 1090842"/>
                <a:gd name="connsiteY5" fmla="*/ 0 h 585787"/>
                <a:gd name="connsiteX6" fmla="*/ 2381 w 1090842"/>
                <a:gd name="connsiteY6" fmla="*/ 345281 h 585787"/>
                <a:gd name="connsiteX7" fmla="*/ 0 w 1090842"/>
                <a:gd name="connsiteY7" fmla="*/ 407193 h 585787"/>
                <a:gd name="connsiteX8" fmla="*/ 726281 w 1090842"/>
                <a:gd name="connsiteY8" fmla="*/ 585787 h 585787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23928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  <a:gd name="connsiteX0" fmla="*/ 735846 w 1100407"/>
                <a:gd name="connsiteY0" fmla="*/ 571499 h 571499"/>
                <a:gd name="connsiteX1" fmla="*/ 1100178 w 1100407"/>
                <a:gd name="connsiteY1" fmla="*/ 381000 h 571499"/>
                <a:gd name="connsiteX2" fmla="*/ 1100178 w 1100407"/>
                <a:gd name="connsiteY2" fmla="*/ 119062 h 571499"/>
                <a:gd name="connsiteX3" fmla="*/ 783471 w 1100407"/>
                <a:gd name="connsiteY3" fmla="*/ 297654 h 571499"/>
                <a:gd name="connsiteX4" fmla="*/ 626309 w 1100407"/>
                <a:gd name="connsiteY4" fmla="*/ 157162 h 571499"/>
                <a:gd name="connsiteX5" fmla="*/ 614403 w 1100407"/>
                <a:gd name="connsiteY5" fmla="*/ 0 h 571499"/>
                <a:gd name="connsiteX6" fmla="*/ 40 w 1100407"/>
                <a:gd name="connsiteY6" fmla="*/ 350043 h 571499"/>
                <a:gd name="connsiteX7" fmla="*/ 9565 w 1100407"/>
                <a:gd name="connsiteY7" fmla="*/ 392905 h 571499"/>
                <a:gd name="connsiteX8" fmla="*/ 735846 w 1100407"/>
                <a:gd name="connsiteY8" fmla="*/ 571499 h 571499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33453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0407" h="585787">
                  <a:moveTo>
                    <a:pt x="735846" y="585787"/>
                  </a:moveTo>
                  <a:lnTo>
                    <a:pt x="1100178" y="395288"/>
                  </a:lnTo>
                  <a:cubicBezTo>
                    <a:pt x="1099384" y="311944"/>
                    <a:pt x="1100972" y="216694"/>
                    <a:pt x="1100178" y="133350"/>
                  </a:cubicBezTo>
                  <a:lnTo>
                    <a:pt x="783471" y="311942"/>
                  </a:lnTo>
                  <a:lnTo>
                    <a:pt x="626309" y="171450"/>
                  </a:lnTo>
                  <a:cubicBezTo>
                    <a:pt x="627103" y="112712"/>
                    <a:pt x="632659" y="58738"/>
                    <a:pt x="633453" y="0"/>
                  </a:cubicBezTo>
                  <a:lnTo>
                    <a:pt x="40" y="364331"/>
                  </a:lnTo>
                  <a:cubicBezTo>
                    <a:pt x="-754" y="384968"/>
                    <a:pt x="10359" y="386556"/>
                    <a:pt x="9565" y="407193"/>
                  </a:cubicBezTo>
                  <a:lnTo>
                    <a:pt x="735846" y="5857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E5C7DF85-89DC-4DD4-8BB0-5223440844F7}"/>
                </a:ext>
              </a:extLst>
            </p:cNvPr>
            <p:cNvSpPr/>
            <p:nvPr/>
          </p:nvSpPr>
          <p:spPr>
            <a:xfrm>
              <a:off x="4632524" y="4411761"/>
              <a:ext cx="128984" cy="461764"/>
            </a:xfrm>
            <a:custGeom>
              <a:avLst/>
              <a:gdLst>
                <a:gd name="connsiteX0" fmla="*/ 130175 w 149225"/>
                <a:gd name="connsiteY0" fmla="*/ 539750 h 539750"/>
                <a:gd name="connsiteX1" fmla="*/ 0 w 149225"/>
                <a:gd name="connsiteY1" fmla="*/ 476250 h 539750"/>
                <a:gd name="connsiteX2" fmla="*/ 0 w 149225"/>
                <a:gd name="connsiteY2" fmla="*/ 73025 h 539750"/>
                <a:gd name="connsiteX3" fmla="*/ 149225 w 149225"/>
                <a:gd name="connsiteY3" fmla="*/ 0 h 539750"/>
                <a:gd name="connsiteX4" fmla="*/ 130175 w 149225"/>
                <a:gd name="connsiteY4" fmla="*/ 539750 h 539750"/>
                <a:gd name="connsiteX0" fmla="*/ 139700 w 149225"/>
                <a:gd name="connsiteY0" fmla="*/ 537369 h 537369"/>
                <a:gd name="connsiteX1" fmla="*/ 0 w 149225"/>
                <a:gd name="connsiteY1" fmla="*/ 476250 h 537369"/>
                <a:gd name="connsiteX2" fmla="*/ 0 w 149225"/>
                <a:gd name="connsiteY2" fmla="*/ 73025 h 537369"/>
                <a:gd name="connsiteX3" fmla="*/ 149225 w 149225"/>
                <a:gd name="connsiteY3" fmla="*/ 0 h 537369"/>
                <a:gd name="connsiteX4" fmla="*/ 139700 w 149225"/>
                <a:gd name="connsiteY4" fmla="*/ 537369 h 537369"/>
                <a:gd name="connsiteX0" fmla="*/ 163512 w 163512"/>
                <a:gd name="connsiteY0" fmla="*/ 542131 h 542131"/>
                <a:gd name="connsiteX1" fmla="*/ 0 w 163512"/>
                <a:gd name="connsiteY1" fmla="*/ 476250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63512 w 163512"/>
                <a:gd name="connsiteY0" fmla="*/ 542131 h 542131"/>
                <a:gd name="connsiteX1" fmla="*/ 0 w 163512"/>
                <a:gd name="connsiteY1" fmla="*/ 459581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58750 w 158750"/>
                <a:gd name="connsiteY0" fmla="*/ 554037 h 554037"/>
                <a:gd name="connsiteX1" fmla="*/ 0 w 158750"/>
                <a:gd name="connsiteY1" fmla="*/ 459581 h 554037"/>
                <a:gd name="connsiteX2" fmla="*/ 0 w 158750"/>
                <a:gd name="connsiteY2" fmla="*/ 73025 h 554037"/>
                <a:gd name="connsiteX3" fmla="*/ 149225 w 158750"/>
                <a:gd name="connsiteY3" fmla="*/ 0 h 554037"/>
                <a:gd name="connsiteX4" fmla="*/ 158750 w 158750"/>
                <a:gd name="connsiteY4" fmla="*/ 554037 h 554037"/>
                <a:gd name="connsiteX0" fmla="*/ 158750 w 158750"/>
                <a:gd name="connsiteY0" fmla="*/ 568325 h 568325"/>
                <a:gd name="connsiteX1" fmla="*/ 0 w 158750"/>
                <a:gd name="connsiteY1" fmla="*/ 473869 h 568325"/>
                <a:gd name="connsiteX2" fmla="*/ 0 w 158750"/>
                <a:gd name="connsiteY2" fmla="*/ 87313 h 568325"/>
                <a:gd name="connsiteX3" fmla="*/ 151606 w 158750"/>
                <a:gd name="connsiteY3" fmla="*/ 0 h 568325"/>
                <a:gd name="connsiteX4" fmla="*/ 158750 w 158750"/>
                <a:gd name="connsiteY4" fmla="*/ 568325 h 5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50" h="568325">
                  <a:moveTo>
                    <a:pt x="158750" y="568325"/>
                  </a:moveTo>
                  <a:lnTo>
                    <a:pt x="0" y="473869"/>
                  </a:lnTo>
                  <a:lnTo>
                    <a:pt x="0" y="87313"/>
                  </a:lnTo>
                  <a:lnTo>
                    <a:pt x="151606" y="0"/>
                  </a:lnTo>
                  <a:cubicBezTo>
                    <a:pt x="153987" y="189442"/>
                    <a:pt x="156369" y="378883"/>
                    <a:pt x="158750" y="5683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C4B08260-D1F2-DC59-3551-7C7E7769F6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128" y="4870251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E4196DD-A471-BBD5-5EC2-DFC600F616AE}"/>
                </a:ext>
              </a:extLst>
            </p:cNvPr>
            <p:cNvSpPr/>
            <p:nvPr/>
          </p:nvSpPr>
          <p:spPr>
            <a:xfrm>
              <a:off x="4892685" y="3057504"/>
              <a:ext cx="282476" cy="1172468"/>
            </a:xfrm>
            <a:custGeom>
              <a:avLst/>
              <a:gdLst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23900 w 723900"/>
                <a:gd name="connsiteY7" fmla="*/ 595312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280727 w 723900"/>
                <a:gd name="connsiteY4" fmla="*/ 1188244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531144"/>
                <a:gd name="connsiteX1" fmla="*/ 0 w 723900"/>
                <a:gd name="connsiteY1" fmla="*/ 457200 h 1531144"/>
                <a:gd name="connsiteX2" fmla="*/ 117138 w 723900"/>
                <a:gd name="connsiteY2" fmla="*/ 1531144 h 1531144"/>
                <a:gd name="connsiteX3" fmla="*/ 571500 w 723900"/>
                <a:gd name="connsiteY3" fmla="*/ 1323975 h 1531144"/>
                <a:gd name="connsiteX4" fmla="*/ 280727 w 723900"/>
                <a:gd name="connsiteY4" fmla="*/ 1188244 h 1531144"/>
                <a:gd name="connsiteX5" fmla="*/ 273583 w 723900"/>
                <a:gd name="connsiteY5" fmla="*/ 511969 h 1531144"/>
                <a:gd name="connsiteX6" fmla="*/ 425298 w 723900"/>
                <a:gd name="connsiteY6" fmla="*/ 438150 h 1531144"/>
                <a:gd name="connsiteX7" fmla="*/ 694445 w 723900"/>
                <a:gd name="connsiteY7" fmla="*/ 571500 h 1531144"/>
                <a:gd name="connsiteX8" fmla="*/ 723900 w 723900"/>
                <a:gd name="connsiteY8" fmla="*/ 0 h 1531144"/>
                <a:gd name="connsiteX9" fmla="*/ 661988 w 723900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577307 w 606762"/>
                <a:gd name="connsiteY7" fmla="*/ 571500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26096 w 606762"/>
                <a:gd name="connsiteY0" fmla="*/ 340518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26096 w 606762"/>
                <a:gd name="connsiteY9" fmla="*/ 340518 h 1531144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35067 w 454362"/>
                <a:gd name="connsiteY7" fmla="*/ 438150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996 w 454362"/>
                <a:gd name="connsiteY0" fmla="*/ 214312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996 w 454362"/>
                <a:gd name="connsiteY9" fmla="*/ 214312 h 1483519"/>
                <a:gd name="connsiteX0" fmla="*/ 40043 w 493409"/>
                <a:gd name="connsiteY0" fmla="*/ 214312 h 1483519"/>
                <a:gd name="connsiteX1" fmla="*/ 0 w 493409"/>
                <a:gd name="connsiteY1" fmla="*/ 1454943 h 1483519"/>
                <a:gd name="connsiteX2" fmla="*/ 39047 w 493409"/>
                <a:gd name="connsiteY2" fmla="*/ 1483519 h 1483519"/>
                <a:gd name="connsiteX3" fmla="*/ 493409 w 493409"/>
                <a:gd name="connsiteY3" fmla="*/ 1276350 h 1483519"/>
                <a:gd name="connsiteX4" fmla="*/ 202636 w 493409"/>
                <a:gd name="connsiteY4" fmla="*/ 1140619 h 1483519"/>
                <a:gd name="connsiteX5" fmla="*/ 195492 w 493409"/>
                <a:gd name="connsiteY5" fmla="*/ 464344 h 1483519"/>
                <a:gd name="connsiteX6" fmla="*/ 347207 w 493409"/>
                <a:gd name="connsiteY6" fmla="*/ 390525 h 1483519"/>
                <a:gd name="connsiteX7" fmla="*/ 451802 w 493409"/>
                <a:gd name="connsiteY7" fmla="*/ 426244 h 1483519"/>
                <a:gd name="connsiteX8" fmla="*/ 470101 w 493409"/>
                <a:gd name="connsiteY8" fmla="*/ 0 h 1483519"/>
                <a:gd name="connsiteX9" fmla="*/ 40043 w 493409"/>
                <a:gd name="connsiteY9" fmla="*/ 214312 h 1483519"/>
                <a:gd name="connsiteX0" fmla="*/ 40043 w 493409"/>
                <a:gd name="connsiteY0" fmla="*/ 214312 h 1454943"/>
                <a:gd name="connsiteX1" fmla="*/ 0 w 493409"/>
                <a:gd name="connsiteY1" fmla="*/ 1454943 h 1454943"/>
                <a:gd name="connsiteX2" fmla="*/ 421140 w 493409"/>
                <a:gd name="connsiteY2" fmla="*/ 1259682 h 1454943"/>
                <a:gd name="connsiteX3" fmla="*/ 493409 w 493409"/>
                <a:gd name="connsiteY3" fmla="*/ 1276350 h 1454943"/>
                <a:gd name="connsiteX4" fmla="*/ 202636 w 493409"/>
                <a:gd name="connsiteY4" fmla="*/ 1140619 h 1454943"/>
                <a:gd name="connsiteX5" fmla="*/ 195492 w 493409"/>
                <a:gd name="connsiteY5" fmla="*/ 464344 h 1454943"/>
                <a:gd name="connsiteX6" fmla="*/ 347207 w 493409"/>
                <a:gd name="connsiteY6" fmla="*/ 390525 h 1454943"/>
                <a:gd name="connsiteX7" fmla="*/ 451802 w 493409"/>
                <a:gd name="connsiteY7" fmla="*/ 426244 h 1454943"/>
                <a:gd name="connsiteX8" fmla="*/ 470101 w 493409"/>
                <a:gd name="connsiteY8" fmla="*/ 0 h 1454943"/>
                <a:gd name="connsiteX9" fmla="*/ 40043 w 493409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202636 w 470162"/>
                <a:gd name="connsiteY4" fmla="*/ 1140619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40663 w 470162"/>
                <a:gd name="connsiteY2" fmla="*/ 1252538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0121 w 436694"/>
                <a:gd name="connsiteY4" fmla="*/ 1107282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274693 w 436694"/>
                <a:gd name="connsiteY6" fmla="*/ 366712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67"/>
                <a:gd name="connsiteY0" fmla="*/ 214312 h 1452562"/>
                <a:gd name="connsiteX1" fmla="*/ 0 w 436667"/>
                <a:gd name="connsiteY1" fmla="*/ 1452562 h 1452562"/>
                <a:gd name="connsiteX2" fmla="*/ 407195 w 436667"/>
                <a:gd name="connsiteY2" fmla="*/ 1252538 h 1452562"/>
                <a:gd name="connsiteX3" fmla="*/ 128050 w 436667"/>
                <a:gd name="connsiteY3" fmla="*/ 1100138 h 1452562"/>
                <a:gd name="connsiteX4" fmla="*/ 138488 w 436667"/>
                <a:gd name="connsiteY4" fmla="*/ 1104900 h 1452562"/>
                <a:gd name="connsiteX5" fmla="*/ 128556 w 436667"/>
                <a:gd name="connsiteY5" fmla="*/ 450057 h 1452562"/>
                <a:gd name="connsiteX6" fmla="*/ 274693 w 436667"/>
                <a:gd name="connsiteY6" fmla="*/ 366712 h 1452562"/>
                <a:gd name="connsiteX7" fmla="*/ 401600 w 436667"/>
                <a:gd name="connsiteY7" fmla="*/ 435769 h 1452562"/>
                <a:gd name="connsiteX8" fmla="*/ 436633 w 436667"/>
                <a:gd name="connsiteY8" fmla="*/ 0 h 1452562"/>
                <a:gd name="connsiteX9" fmla="*/ 6575 w 436667"/>
                <a:gd name="connsiteY9" fmla="*/ 214312 h 1452562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7187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9568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85849 w 407195"/>
                <a:gd name="connsiteY7" fmla="*/ 366712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7195" h="1443037">
                  <a:moveTo>
                    <a:pt x="6575" y="204787"/>
                  </a:moveTo>
                  <a:cubicBezTo>
                    <a:pt x="4383" y="617537"/>
                    <a:pt x="2192" y="1030287"/>
                    <a:pt x="0" y="1443037"/>
                  </a:cubicBezTo>
                  <a:lnTo>
                    <a:pt x="407195" y="1243013"/>
                  </a:lnTo>
                  <a:lnTo>
                    <a:pt x="128050" y="1090613"/>
                  </a:lnTo>
                  <a:lnTo>
                    <a:pt x="138488" y="1095375"/>
                  </a:lnTo>
                  <a:cubicBezTo>
                    <a:pt x="136107" y="877094"/>
                    <a:pt x="139304" y="663575"/>
                    <a:pt x="136923" y="445294"/>
                  </a:cubicBezTo>
                  <a:cubicBezTo>
                    <a:pt x="145996" y="440875"/>
                    <a:pt x="155069" y="431693"/>
                    <a:pt x="164142" y="427274"/>
                  </a:cubicBezTo>
                  <a:lnTo>
                    <a:pt x="285849" y="366712"/>
                  </a:lnTo>
                  <a:lnTo>
                    <a:pt x="401600" y="426244"/>
                  </a:lnTo>
                  <a:cubicBezTo>
                    <a:pt x="400262" y="280194"/>
                    <a:pt x="393347" y="146050"/>
                    <a:pt x="392009" y="0"/>
                  </a:cubicBezTo>
                  <a:lnTo>
                    <a:pt x="6575" y="204787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136" name="Forma libre: forma 135">
              <a:extLst>
                <a:ext uri="{FF2B5EF4-FFF2-40B4-BE49-F238E27FC236}">
                  <a16:creationId xmlns:a16="http://schemas.microsoft.com/office/drawing/2014/main" id="{93FC2E94-6CBE-3831-5F74-DFA91294958F}"/>
                </a:ext>
              </a:extLst>
            </p:cNvPr>
            <p:cNvSpPr/>
            <p:nvPr/>
          </p:nvSpPr>
          <p:spPr>
            <a:xfrm>
              <a:off x="5029795" y="2513569"/>
              <a:ext cx="706189" cy="979180"/>
            </a:xfrm>
            <a:custGeom>
              <a:avLst/>
              <a:gdLst>
                <a:gd name="connsiteX0" fmla="*/ 0 w 869156"/>
                <a:gd name="connsiteY0" fmla="*/ 573881 h 1216819"/>
                <a:gd name="connsiteX1" fmla="*/ 166688 w 869156"/>
                <a:gd name="connsiteY1" fmla="*/ 671513 h 1216819"/>
                <a:gd name="connsiteX2" fmla="*/ 176213 w 869156"/>
                <a:gd name="connsiteY2" fmla="*/ 1107281 h 1216819"/>
                <a:gd name="connsiteX3" fmla="*/ 376238 w 869156"/>
                <a:gd name="connsiteY3" fmla="*/ 1216819 h 1216819"/>
                <a:gd name="connsiteX4" fmla="*/ 869156 w 869156"/>
                <a:gd name="connsiteY4" fmla="*/ 919163 h 1216819"/>
                <a:gd name="connsiteX5" fmla="*/ 869156 w 869156"/>
                <a:gd name="connsiteY5" fmla="*/ 0 h 1216819"/>
                <a:gd name="connsiteX6" fmla="*/ 535781 w 869156"/>
                <a:gd name="connsiteY6" fmla="*/ 192881 h 1216819"/>
                <a:gd name="connsiteX7" fmla="*/ 535781 w 869156"/>
                <a:gd name="connsiteY7" fmla="*/ 276225 h 1216819"/>
                <a:gd name="connsiteX8" fmla="*/ 0 w 869156"/>
                <a:gd name="connsiteY8" fmla="*/ 573881 h 12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9156" h="1216819">
                  <a:moveTo>
                    <a:pt x="0" y="573881"/>
                  </a:moveTo>
                  <a:lnTo>
                    <a:pt x="166688" y="671513"/>
                  </a:lnTo>
                  <a:lnTo>
                    <a:pt x="176213" y="1107281"/>
                  </a:lnTo>
                  <a:lnTo>
                    <a:pt x="376238" y="1216819"/>
                  </a:lnTo>
                  <a:lnTo>
                    <a:pt x="869156" y="919163"/>
                  </a:lnTo>
                  <a:lnTo>
                    <a:pt x="869156" y="0"/>
                  </a:lnTo>
                  <a:lnTo>
                    <a:pt x="535781" y="192881"/>
                  </a:lnTo>
                  <a:lnTo>
                    <a:pt x="535781" y="276225"/>
                  </a:lnTo>
                  <a:lnTo>
                    <a:pt x="0" y="57388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32" name="Conector recto 131">
              <a:extLst>
                <a:ext uri="{FF2B5EF4-FFF2-40B4-BE49-F238E27FC236}">
                  <a16:creationId xmlns:a16="http://schemas.microsoft.com/office/drawing/2014/main" id="{1F2D8AFE-E14B-2522-C003-32264132CB2E}"/>
                </a:ext>
              </a:extLst>
            </p:cNvPr>
            <p:cNvCxnSpPr>
              <a:cxnSpLocks/>
              <a:stCxn id="86" idx="1"/>
            </p:cNvCxnSpPr>
            <p:nvPr/>
          </p:nvCxnSpPr>
          <p:spPr>
            <a:xfrm flipV="1">
              <a:off x="4030993" y="2710241"/>
              <a:ext cx="1443067" cy="83573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cto 137">
              <a:extLst>
                <a:ext uri="{FF2B5EF4-FFF2-40B4-BE49-F238E27FC236}">
                  <a16:creationId xmlns:a16="http://schemas.microsoft.com/office/drawing/2014/main" id="{FE39624B-131C-3A6A-9D19-F3AF79D82B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2503" y="3250732"/>
              <a:ext cx="281704" cy="1614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>
              <a:extLst>
                <a:ext uri="{FF2B5EF4-FFF2-40B4-BE49-F238E27FC236}">
                  <a16:creationId xmlns:a16="http://schemas.microsoft.com/office/drawing/2014/main" id="{DE3E0956-5A38-CAFD-F5A2-9F5043BCF566}"/>
                </a:ext>
              </a:extLst>
            </p:cNvPr>
            <p:cNvCxnSpPr>
              <a:cxnSpLocks/>
              <a:stCxn id="136" idx="7"/>
            </p:cNvCxnSpPr>
            <p:nvPr/>
          </p:nvCxnSpPr>
          <p:spPr>
            <a:xfrm flipH="1">
              <a:off x="5457290" y="2735849"/>
              <a:ext cx="7828" cy="519266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Forma libre: forma 143">
              <a:extLst>
                <a:ext uri="{FF2B5EF4-FFF2-40B4-BE49-F238E27FC236}">
                  <a16:creationId xmlns:a16="http://schemas.microsoft.com/office/drawing/2014/main" id="{EE87FF9F-5A34-8E47-D00F-75B1B7142610}"/>
                </a:ext>
              </a:extLst>
            </p:cNvPr>
            <p:cNvSpPr/>
            <p:nvPr/>
          </p:nvSpPr>
          <p:spPr>
            <a:xfrm>
              <a:off x="4615756" y="3243165"/>
              <a:ext cx="245715" cy="452735"/>
            </a:xfrm>
            <a:custGeom>
              <a:avLst/>
              <a:gdLst>
                <a:gd name="connsiteX0" fmla="*/ 0 w 302418"/>
                <a:gd name="connsiteY0" fmla="*/ 557212 h 557212"/>
                <a:gd name="connsiteX1" fmla="*/ 164306 w 302418"/>
                <a:gd name="connsiteY1" fmla="*/ 476250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45256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54781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418" h="557212">
                  <a:moveTo>
                    <a:pt x="0" y="557212"/>
                  </a:moveTo>
                  <a:lnTo>
                    <a:pt x="154781" y="478631"/>
                  </a:lnTo>
                  <a:lnTo>
                    <a:pt x="302418" y="554831"/>
                  </a:lnTo>
                  <a:lnTo>
                    <a:pt x="302418" y="71437"/>
                  </a:lnTo>
                  <a:lnTo>
                    <a:pt x="150018" y="0"/>
                  </a:lnTo>
                  <a:lnTo>
                    <a:pt x="0" y="80962"/>
                  </a:lnTo>
                  <a:lnTo>
                    <a:pt x="0" y="55721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51" name="Conector recto 150">
              <a:extLst>
                <a:ext uri="{FF2B5EF4-FFF2-40B4-BE49-F238E27FC236}">
                  <a16:creationId xmlns:a16="http://schemas.microsoft.com/office/drawing/2014/main" id="{83C2A3FB-B516-EE50-3240-C962D72043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5098" y="3666795"/>
              <a:ext cx="717008" cy="41090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upo 156">
              <a:extLst>
                <a:ext uri="{FF2B5EF4-FFF2-40B4-BE49-F238E27FC236}">
                  <a16:creationId xmlns:a16="http://schemas.microsoft.com/office/drawing/2014/main" id="{444282AC-7F02-571C-BAB6-635BC78E2E8E}"/>
                </a:ext>
              </a:extLst>
            </p:cNvPr>
            <p:cNvGrpSpPr/>
            <p:nvPr/>
          </p:nvGrpSpPr>
          <p:grpSpPr>
            <a:xfrm>
              <a:off x="4979805" y="3353307"/>
              <a:ext cx="913209" cy="1083469"/>
              <a:chOff x="1488462" y="2713281"/>
              <a:chExt cx="1123949" cy="1333500"/>
            </a:xfrm>
          </p:grpSpPr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D61E2CC6-1818-BD56-FD37-4A1B4863C72A}"/>
                  </a:ext>
                </a:extLst>
              </p:cNvPr>
              <p:cNvSpPr/>
              <p:nvPr/>
            </p:nvSpPr>
            <p:spPr>
              <a:xfrm>
                <a:off x="1488462" y="2713281"/>
                <a:ext cx="1123949" cy="1333500"/>
              </a:xfrm>
              <a:custGeom>
                <a:avLst/>
                <a:gdLst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0 w 1147762"/>
                  <a:gd name="connsiteY2" fmla="*/ 90487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23813 w 1147762"/>
                  <a:gd name="connsiteY2" fmla="*/ 76200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16793 w 1123949"/>
                  <a:gd name="connsiteY0" fmla="*/ 1333500 h 1333500"/>
                  <a:gd name="connsiteX1" fmla="*/ 7143 w 1123949"/>
                  <a:gd name="connsiteY1" fmla="*/ 742950 h 1333500"/>
                  <a:gd name="connsiteX2" fmla="*/ 0 w 1123949"/>
                  <a:gd name="connsiteY2" fmla="*/ 76200 h 1333500"/>
                  <a:gd name="connsiteX3" fmla="*/ 130968 w 1123949"/>
                  <a:gd name="connsiteY3" fmla="*/ 0 h 1333500"/>
                  <a:gd name="connsiteX4" fmla="*/ 1123949 w 1123949"/>
                  <a:gd name="connsiteY4" fmla="*/ 583406 h 1333500"/>
                  <a:gd name="connsiteX5" fmla="*/ 1007268 w 1123949"/>
                  <a:gd name="connsiteY5" fmla="*/ 661987 h 1333500"/>
                  <a:gd name="connsiteX6" fmla="*/ 1016793 w 1123949"/>
                  <a:gd name="connsiteY6" fmla="*/ 1333500 h 13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3949" h="1333500">
                    <a:moveTo>
                      <a:pt x="1016793" y="1333500"/>
                    </a:moveTo>
                    <a:lnTo>
                      <a:pt x="7143" y="742950"/>
                    </a:lnTo>
                    <a:lnTo>
                      <a:pt x="0" y="76200"/>
                    </a:lnTo>
                    <a:lnTo>
                      <a:pt x="130968" y="0"/>
                    </a:lnTo>
                    <a:lnTo>
                      <a:pt x="1123949" y="583406"/>
                    </a:lnTo>
                    <a:lnTo>
                      <a:pt x="1007268" y="661987"/>
                    </a:lnTo>
                    <a:lnTo>
                      <a:pt x="1016793" y="133350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cxnSp>
            <p:nvCxnSpPr>
              <p:cNvPr id="155" name="Conector recto 154">
                <a:extLst>
                  <a:ext uri="{FF2B5EF4-FFF2-40B4-BE49-F238E27FC236}">
                    <a16:creationId xmlns:a16="http://schemas.microsoft.com/office/drawing/2014/main" id="{6C79DC5F-E070-9AD0-E62C-2D92E89B4524}"/>
                  </a:ext>
                </a:extLst>
              </p:cNvPr>
              <p:cNvCxnSpPr>
                <a:cxnSpLocks/>
                <a:stCxn id="64" idx="2"/>
                <a:endCxn id="64" idx="5"/>
              </p:cNvCxnSpPr>
              <p:nvPr/>
            </p:nvCxnSpPr>
            <p:spPr>
              <a:xfrm>
                <a:off x="1488462" y="2789481"/>
                <a:ext cx="1007268" cy="585787"/>
              </a:xfrm>
              <a:prstGeom prst="line">
                <a:avLst/>
              </a:prstGeom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Conector recto 158">
              <a:extLst>
                <a:ext uri="{FF2B5EF4-FFF2-40B4-BE49-F238E27FC236}">
                  <a16:creationId xmlns:a16="http://schemas.microsoft.com/office/drawing/2014/main" id="{DEED7A23-0964-6293-07D3-BE91216BA65C}"/>
                </a:ext>
              </a:extLst>
            </p:cNvPr>
            <p:cNvCxnSpPr>
              <a:cxnSpLocks/>
              <a:stCxn id="144" idx="4"/>
              <a:endCxn id="144" idx="1"/>
            </p:cNvCxnSpPr>
            <p:nvPr/>
          </p:nvCxnSpPr>
          <p:spPr>
            <a:xfrm>
              <a:off x="4737646" y="3243165"/>
              <a:ext cx="3870" cy="38888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Conector recto 162">
              <a:extLst>
                <a:ext uri="{FF2B5EF4-FFF2-40B4-BE49-F238E27FC236}">
                  <a16:creationId xmlns:a16="http://schemas.microsoft.com/office/drawing/2014/main" id="{D36AD498-E4F4-8687-A664-D16E34297C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5501" y="5009873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>
              <a:extLst>
                <a:ext uri="{FF2B5EF4-FFF2-40B4-BE49-F238E27FC236}">
                  <a16:creationId xmlns:a16="http://schemas.microsoft.com/office/drawing/2014/main" id="{552244AB-1F3A-B57B-D4FE-9555BAEFC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2167" y="5526412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cto 165">
              <a:extLst>
                <a:ext uri="{FF2B5EF4-FFF2-40B4-BE49-F238E27FC236}">
                  <a16:creationId xmlns:a16="http://schemas.microsoft.com/office/drawing/2014/main" id="{E674A935-97A2-03EF-7F3E-D8D2B74DF6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3787" y="5282745"/>
              <a:ext cx="426894" cy="236998"/>
            </a:xfrm>
            <a:prstGeom prst="line">
              <a:avLst/>
            </a:prstGeom>
            <a:ln w="19050">
              <a:solidFill>
                <a:srgbClr val="F8F8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cto 171">
              <a:extLst>
                <a:ext uri="{FF2B5EF4-FFF2-40B4-BE49-F238E27FC236}">
                  <a16:creationId xmlns:a16="http://schemas.microsoft.com/office/drawing/2014/main" id="{D22C606C-CE8D-9ED9-2EC8-1BD0544E96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75584" y="2397025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cto 186">
              <a:extLst>
                <a:ext uri="{FF2B5EF4-FFF2-40B4-BE49-F238E27FC236}">
                  <a16:creationId xmlns:a16="http://schemas.microsoft.com/office/drawing/2014/main" id="{74611F90-6E0E-AB37-D773-850AF1E94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5538" y="2391832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cto 188">
              <a:extLst>
                <a:ext uri="{FF2B5EF4-FFF2-40B4-BE49-F238E27FC236}">
                  <a16:creationId xmlns:a16="http://schemas.microsoft.com/office/drawing/2014/main" id="{8A687EB7-E345-FF11-995D-36549B73DE1F}"/>
                </a:ext>
              </a:extLst>
            </p:cNvPr>
            <p:cNvCxnSpPr>
              <a:cxnSpLocks/>
              <a:stCxn id="53" idx="21"/>
              <a:endCxn id="61" idx="4"/>
            </p:cNvCxnSpPr>
            <p:nvPr/>
          </p:nvCxnSpPr>
          <p:spPr>
            <a:xfrm flipH="1">
              <a:off x="8054166" y="4149021"/>
              <a:ext cx="10134" cy="973982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cto 190">
              <a:extLst>
                <a:ext uri="{FF2B5EF4-FFF2-40B4-BE49-F238E27FC236}">
                  <a16:creationId xmlns:a16="http://schemas.microsoft.com/office/drawing/2014/main" id="{8564EF28-4DFC-EC3F-0AE9-FFB4397B898C}"/>
                </a:ext>
              </a:extLst>
            </p:cNvPr>
            <p:cNvCxnSpPr>
              <a:cxnSpLocks/>
              <a:endCxn id="61" idx="3"/>
            </p:cNvCxnSpPr>
            <p:nvPr/>
          </p:nvCxnSpPr>
          <p:spPr>
            <a:xfrm>
              <a:off x="8017007" y="4975004"/>
              <a:ext cx="16729" cy="1633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E115C41-DB50-C628-4080-95995340FF0E}"/>
                </a:ext>
              </a:extLst>
            </p:cNvPr>
            <p:cNvGrpSpPr/>
            <p:nvPr/>
          </p:nvGrpSpPr>
          <p:grpSpPr>
            <a:xfrm>
              <a:off x="8664648" y="3217037"/>
              <a:ext cx="1463239" cy="2798834"/>
              <a:chOff x="9976674" y="-30959"/>
              <a:chExt cx="1800910" cy="3444719"/>
            </a:xfrm>
          </p:grpSpPr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E8F42F7D-1123-F7D0-E636-6409E274CDF8}"/>
                  </a:ext>
                </a:extLst>
              </p:cNvPr>
              <p:cNvSpPr/>
              <p:nvPr/>
            </p:nvSpPr>
            <p:spPr>
              <a:xfrm>
                <a:off x="10030064" y="0"/>
                <a:ext cx="1747520" cy="3413760"/>
              </a:xfrm>
              <a:custGeom>
                <a:avLst/>
                <a:gdLst>
                  <a:gd name="connsiteX0" fmla="*/ 1747520 w 1747520"/>
                  <a:gd name="connsiteY0" fmla="*/ 2404533 h 3413760"/>
                  <a:gd name="connsiteX1" fmla="*/ 0 w 1747520"/>
                  <a:gd name="connsiteY1" fmla="*/ 3413760 h 3413760"/>
                  <a:gd name="connsiteX2" fmla="*/ 0 w 1747520"/>
                  <a:gd name="connsiteY2" fmla="*/ 988906 h 3413760"/>
                  <a:gd name="connsiteX3" fmla="*/ 1740746 w 1747520"/>
                  <a:gd name="connsiteY3" fmla="*/ 0 h 3413760"/>
                  <a:gd name="connsiteX4" fmla="*/ 1747520 w 1747520"/>
                  <a:gd name="connsiteY4" fmla="*/ 2404533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520" h="3413760">
                    <a:moveTo>
                      <a:pt x="1747520" y="2404533"/>
                    </a:moveTo>
                    <a:lnTo>
                      <a:pt x="0" y="3413760"/>
                    </a:lnTo>
                    <a:lnTo>
                      <a:pt x="0" y="988906"/>
                    </a:lnTo>
                    <a:lnTo>
                      <a:pt x="1740746" y="0"/>
                    </a:lnTo>
                    <a:lnTo>
                      <a:pt x="1747520" y="240453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4F66CD06-52B3-AF96-503A-18FD5F47F5F9}"/>
                  </a:ext>
                </a:extLst>
              </p:cNvPr>
              <p:cNvSpPr/>
              <p:nvPr/>
            </p:nvSpPr>
            <p:spPr>
              <a:xfrm>
                <a:off x="9976674" y="-30959"/>
                <a:ext cx="1797050" cy="3438525"/>
              </a:xfrm>
              <a:custGeom>
                <a:avLst/>
                <a:gdLst>
                  <a:gd name="connsiteX0" fmla="*/ 50800 w 1797050"/>
                  <a:gd name="connsiteY0" fmla="*/ 3438525 h 3438525"/>
                  <a:gd name="connsiteX1" fmla="*/ 0 w 1797050"/>
                  <a:gd name="connsiteY1" fmla="*/ 3416300 h 3438525"/>
                  <a:gd name="connsiteX2" fmla="*/ 0 w 1797050"/>
                  <a:gd name="connsiteY2" fmla="*/ 987425 h 3438525"/>
                  <a:gd name="connsiteX3" fmla="*/ 1746250 w 1797050"/>
                  <a:gd name="connsiteY3" fmla="*/ 0 h 3438525"/>
                  <a:gd name="connsiteX4" fmla="*/ 1797050 w 1797050"/>
                  <a:gd name="connsiteY4" fmla="*/ 31750 h 3438525"/>
                  <a:gd name="connsiteX5" fmla="*/ 53975 w 1797050"/>
                  <a:gd name="connsiteY5" fmla="*/ 1019175 h 3438525"/>
                  <a:gd name="connsiteX6" fmla="*/ 50800 w 1797050"/>
                  <a:gd name="connsiteY6" fmla="*/ 3438525 h 343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7050" h="3438525">
                    <a:moveTo>
                      <a:pt x="50800" y="3438525"/>
                    </a:moveTo>
                    <a:lnTo>
                      <a:pt x="0" y="3416300"/>
                    </a:lnTo>
                    <a:lnTo>
                      <a:pt x="0" y="987425"/>
                    </a:lnTo>
                    <a:lnTo>
                      <a:pt x="1746250" y="0"/>
                    </a:lnTo>
                    <a:lnTo>
                      <a:pt x="1797050" y="31750"/>
                    </a:lnTo>
                    <a:lnTo>
                      <a:pt x="53975" y="1019175"/>
                    </a:lnTo>
                    <a:cubicBezTo>
                      <a:pt x="52917" y="1825625"/>
                      <a:pt x="51858" y="2632075"/>
                      <a:pt x="50800" y="343852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9B210D6A-BFDE-223A-F888-9EAF588CD39D}"/>
                  </a:ext>
                </a:extLst>
              </p:cNvPr>
              <p:cNvCxnSpPr>
                <a:cxnSpLocks/>
                <a:stCxn id="6" idx="2"/>
                <a:endCxn id="6" idx="5"/>
              </p:cNvCxnSpPr>
              <p:nvPr/>
            </p:nvCxnSpPr>
            <p:spPr>
              <a:xfrm>
                <a:off x="9976674" y="956466"/>
                <a:ext cx="53975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0E795FD-31DC-650F-AF8E-3395D11A50CF}"/>
                  </a:ext>
                </a:extLst>
              </p:cNvPr>
              <p:cNvSpPr/>
              <p:nvPr/>
            </p:nvSpPr>
            <p:spPr>
              <a:xfrm>
                <a:off x="10004213" y="-13547"/>
                <a:ext cx="1733973" cy="3406986"/>
              </a:xfrm>
              <a:custGeom>
                <a:avLst/>
                <a:gdLst>
                  <a:gd name="connsiteX0" fmla="*/ 0 w 1733973"/>
                  <a:gd name="connsiteY0" fmla="*/ 3406986 h 3406986"/>
                  <a:gd name="connsiteX1" fmla="*/ 0 w 1733973"/>
                  <a:gd name="connsiteY1" fmla="*/ 988906 h 3406986"/>
                  <a:gd name="connsiteX2" fmla="*/ 1733973 w 1733973"/>
                  <a:gd name="connsiteY2" fmla="*/ 0 h 340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3973" h="3406986">
                    <a:moveTo>
                      <a:pt x="0" y="3406986"/>
                    </a:moveTo>
                    <a:lnTo>
                      <a:pt x="0" y="988906"/>
                    </a:lnTo>
                    <a:lnTo>
                      <a:pt x="1733973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</p:grpSp>
        <p:cxnSp>
          <p:nvCxnSpPr>
            <p:cNvPr id="192" name="Conector recto 191">
              <a:extLst>
                <a:ext uri="{FF2B5EF4-FFF2-40B4-BE49-F238E27FC236}">
                  <a16:creationId xmlns:a16="http://schemas.microsoft.com/office/drawing/2014/main" id="{7B77A3A7-D03D-A046-5B10-EBF2D46AE903}"/>
                </a:ext>
              </a:extLst>
            </p:cNvPr>
            <p:cNvCxnSpPr>
              <a:cxnSpLocks/>
              <a:stCxn id="40" idx="5"/>
            </p:cNvCxnSpPr>
            <p:nvPr/>
          </p:nvCxnSpPr>
          <p:spPr>
            <a:xfrm flipH="1">
              <a:off x="8354811" y="4840571"/>
              <a:ext cx="5067" cy="44284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cto 193">
              <a:extLst>
                <a:ext uri="{FF2B5EF4-FFF2-40B4-BE49-F238E27FC236}">
                  <a16:creationId xmlns:a16="http://schemas.microsoft.com/office/drawing/2014/main" id="{BBAFD00D-B1D7-BF03-5820-567311B4F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5127" y="4750152"/>
              <a:ext cx="8937" cy="4099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>
              <a:extLst>
                <a:ext uri="{FF2B5EF4-FFF2-40B4-BE49-F238E27FC236}">
                  <a16:creationId xmlns:a16="http://schemas.microsoft.com/office/drawing/2014/main" id="{57D6BC7E-CF7F-102B-7709-1984832B9C6A}"/>
                </a:ext>
              </a:extLst>
            </p:cNvPr>
            <p:cNvCxnSpPr>
              <a:cxnSpLocks/>
            </p:cNvCxnSpPr>
            <p:nvPr/>
          </p:nvCxnSpPr>
          <p:spPr>
            <a:xfrm>
              <a:off x="8362944" y="581384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cto 201">
              <a:extLst>
                <a:ext uri="{FF2B5EF4-FFF2-40B4-BE49-F238E27FC236}">
                  <a16:creationId xmlns:a16="http://schemas.microsoft.com/office/drawing/2014/main" id="{B1F2108D-4A52-00F1-34AE-8272CD4ACB9E}"/>
                </a:ext>
              </a:extLst>
            </p:cNvPr>
            <p:cNvCxnSpPr>
              <a:cxnSpLocks/>
            </p:cNvCxnSpPr>
            <p:nvPr/>
          </p:nvCxnSpPr>
          <p:spPr>
            <a:xfrm>
              <a:off x="8351312" y="386322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>
              <a:extLst>
                <a:ext uri="{FF2B5EF4-FFF2-40B4-BE49-F238E27FC236}">
                  <a16:creationId xmlns:a16="http://schemas.microsoft.com/office/drawing/2014/main" id="{F197FF02-48DC-D923-51F9-28A4E8187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6436" y="3510381"/>
              <a:ext cx="3222" cy="13189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>
              <a:extLst>
                <a:ext uri="{FF2B5EF4-FFF2-40B4-BE49-F238E27FC236}">
                  <a16:creationId xmlns:a16="http://schemas.microsoft.com/office/drawing/2014/main" id="{0992C5A5-32F8-4EFF-335D-66436BE5A642}"/>
                </a:ext>
              </a:extLst>
            </p:cNvPr>
            <p:cNvCxnSpPr>
              <a:stCxn id="53" idx="0"/>
              <a:endCxn id="53" idx="0"/>
            </p:cNvCxnSpPr>
            <p:nvPr/>
          </p:nvCxnSpPr>
          <p:spPr>
            <a:xfrm>
              <a:off x="5490502" y="347163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Forma libre: forma 212">
              <a:extLst>
                <a:ext uri="{FF2B5EF4-FFF2-40B4-BE49-F238E27FC236}">
                  <a16:creationId xmlns:a16="http://schemas.microsoft.com/office/drawing/2014/main" id="{594B93B7-032D-DE4D-E14A-F52B17F5105E}"/>
                </a:ext>
              </a:extLst>
            </p:cNvPr>
            <p:cNvSpPr/>
            <p:nvPr/>
          </p:nvSpPr>
          <p:spPr>
            <a:xfrm>
              <a:off x="5509617" y="1993304"/>
              <a:ext cx="2561630" cy="1795463"/>
            </a:xfrm>
            <a:custGeom>
              <a:avLst/>
              <a:gdLst>
                <a:gd name="connsiteX0" fmla="*/ 676275 w 3152775"/>
                <a:gd name="connsiteY0" fmla="*/ 2171700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95525 w 3152775"/>
                <a:gd name="connsiteY4" fmla="*/ 719137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2775" h="2209800">
                  <a:moveTo>
                    <a:pt x="628650" y="2205038"/>
                  </a:moveTo>
                  <a:lnTo>
                    <a:pt x="0" y="1819275"/>
                  </a:lnTo>
                  <a:lnTo>
                    <a:pt x="3105150" y="0"/>
                  </a:lnTo>
                  <a:lnTo>
                    <a:pt x="3105150" y="247650"/>
                  </a:lnTo>
                  <a:lnTo>
                    <a:pt x="2295525" y="719137"/>
                  </a:lnTo>
                  <a:lnTo>
                    <a:pt x="2638425" y="904875"/>
                  </a:lnTo>
                  <a:lnTo>
                    <a:pt x="3133725" y="638175"/>
                  </a:lnTo>
                  <a:lnTo>
                    <a:pt x="3152775" y="752475"/>
                  </a:lnTo>
                  <a:lnTo>
                    <a:pt x="628650" y="2209800"/>
                  </a:lnTo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15" name="Forma libre: forma 214">
              <a:extLst>
                <a:ext uri="{FF2B5EF4-FFF2-40B4-BE49-F238E27FC236}">
                  <a16:creationId xmlns:a16="http://schemas.microsoft.com/office/drawing/2014/main" id="{B66A3CE7-DF49-741A-36CB-DD7C26196068}"/>
                </a:ext>
              </a:extLst>
            </p:cNvPr>
            <p:cNvSpPr/>
            <p:nvPr/>
          </p:nvSpPr>
          <p:spPr>
            <a:xfrm>
              <a:off x="8081565" y="1216819"/>
              <a:ext cx="1836738" cy="1174403"/>
            </a:xfrm>
            <a:custGeom>
              <a:avLst/>
              <a:gdLst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50800 w 2247900"/>
                <a:gd name="connsiteY10" fmla="*/ 971550 h 1428750"/>
                <a:gd name="connsiteX11" fmla="*/ 0 w 2247900"/>
                <a:gd name="connsiteY11" fmla="*/ 933450 h 1428750"/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7938 w 2247900"/>
                <a:gd name="connsiteY10" fmla="*/ 921544 h 1428750"/>
                <a:gd name="connsiteX11" fmla="*/ 0 w 2247900"/>
                <a:gd name="connsiteY11" fmla="*/ 933450 h 1428750"/>
                <a:gd name="connsiteX0" fmla="*/ 12700 w 2260600"/>
                <a:gd name="connsiteY0" fmla="*/ 933450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12700 w 2260600"/>
                <a:gd name="connsiteY11" fmla="*/ 933450 h 1428750"/>
                <a:gd name="connsiteX0" fmla="*/ 7937 w 2260600"/>
                <a:gd name="connsiteY0" fmla="*/ 935831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7937 w 2260600"/>
                <a:gd name="connsiteY11" fmla="*/ 935831 h 1428750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12750 w 2260600"/>
                <a:gd name="connsiteY5" fmla="*/ 1339850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12750 w 2260600"/>
                <a:gd name="connsiteY5" fmla="*/ 1327944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0600" h="1445419">
                  <a:moveTo>
                    <a:pt x="7937" y="935831"/>
                  </a:moveTo>
                  <a:lnTo>
                    <a:pt x="0" y="1181894"/>
                  </a:lnTo>
                  <a:lnTo>
                    <a:pt x="933450" y="622300"/>
                  </a:lnTo>
                  <a:lnTo>
                    <a:pt x="1250950" y="825500"/>
                  </a:lnTo>
                  <a:lnTo>
                    <a:pt x="1234281" y="867569"/>
                  </a:lnTo>
                  <a:lnTo>
                    <a:pt x="412750" y="1327944"/>
                  </a:lnTo>
                  <a:lnTo>
                    <a:pt x="419100" y="1445419"/>
                  </a:lnTo>
                  <a:lnTo>
                    <a:pt x="2260600" y="355600"/>
                  </a:lnTo>
                  <a:lnTo>
                    <a:pt x="2260600" y="6350"/>
                  </a:lnTo>
                  <a:lnTo>
                    <a:pt x="1593850" y="0"/>
                  </a:lnTo>
                  <a:lnTo>
                    <a:pt x="20638" y="921544"/>
                  </a:lnTo>
                  <a:lnTo>
                    <a:pt x="7937" y="935831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</p:grp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35516EF6-726A-7FF3-3370-79D70D79A47B}"/>
              </a:ext>
            </a:extLst>
          </p:cNvPr>
          <p:cNvCxnSpPr>
            <a:cxnSpLocks/>
          </p:cNvCxnSpPr>
          <p:nvPr/>
        </p:nvCxnSpPr>
        <p:spPr>
          <a:xfrm flipV="1">
            <a:off x="4973803" y="110140"/>
            <a:ext cx="214110" cy="65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88DEEF6-76C6-B2D5-C9E4-4586DAFA7A13}"/>
              </a:ext>
            </a:extLst>
          </p:cNvPr>
          <p:cNvSpPr txBox="1"/>
          <p:nvPr/>
        </p:nvSpPr>
        <p:spPr>
          <a:xfrm>
            <a:off x="-178817" y="571528"/>
            <a:ext cx="5366730" cy="448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 algn="ctr">
              <a:buNone/>
            </a:pPr>
            <a:r>
              <a:rPr lang="en-US" sz="2400" dirty="0"/>
              <a:t>References and Structural criteria</a:t>
            </a:r>
            <a:endParaRPr lang="es-ES" sz="2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BC02CA4-09CA-2CA6-753E-BC6AA82E49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7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470" r="5594"/>
          <a:stretch/>
        </p:blipFill>
        <p:spPr>
          <a:xfrm>
            <a:off x="0" y="568411"/>
            <a:ext cx="9894445" cy="555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30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CD8B952-EF82-AEE3-BA18-5C8BADEF5A40}"/>
              </a:ext>
            </a:extLst>
          </p:cNvPr>
          <p:cNvSpPr txBox="1"/>
          <p:nvPr/>
        </p:nvSpPr>
        <p:spPr>
          <a:xfrm>
            <a:off x="8290662" y="4814110"/>
            <a:ext cx="146293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 i="1">
                <a:solidFill>
                  <a:srgbClr val="333333"/>
                </a:solidFill>
                <a:effectLst/>
                <a:latin typeface="PT Sans" panose="020B0604020202020204" pitchFamily="34" charset="0"/>
              </a:defRPr>
            </a:lvl1pPr>
          </a:lstStyle>
          <a:p>
            <a:pPr algn="l"/>
            <a:r>
              <a:rPr lang="es-ES" b="0" dirty="0" err="1">
                <a:solidFill>
                  <a:srgbClr val="7030A0"/>
                </a:solidFill>
                <a:latin typeface="Arial" panose="020B0604020202020204" pitchFamily="34" charset="0"/>
              </a:rPr>
              <a:t>Yurakucho</a:t>
            </a:r>
            <a:r>
              <a:rPr lang="es-ES" b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s-ES" b="0" dirty="0" err="1">
                <a:solidFill>
                  <a:srgbClr val="7030A0"/>
                </a:solidFill>
                <a:latin typeface="Arial" panose="020B0604020202020204" pitchFamily="34" charset="0"/>
              </a:rPr>
              <a:t>Canopy</a:t>
            </a:r>
            <a:r>
              <a:rPr lang="es-ES" b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s-ES" b="0" dirty="0" err="1">
                <a:solidFill>
                  <a:srgbClr val="7030A0"/>
                </a:solidFill>
                <a:latin typeface="Arial" panose="020B0604020202020204" pitchFamily="34" charset="0"/>
              </a:rPr>
              <a:t>Tokyo</a:t>
            </a:r>
            <a:r>
              <a:rPr lang="es-ES" b="0" dirty="0">
                <a:solidFill>
                  <a:srgbClr val="7030A0"/>
                </a:solidFill>
                <a:latin typeface="Arial" panose="020B0604020202020204" pitchFamily="34" charset="0"/>
              </a:rPr>
              <a:t>, 1996</a:t>
            </a:r>
          </a:p>
          <a:p>
            <a:pPr algn="l"/>
            <a:r>
              <a:rPr lang="es-ES" b="0" dirty="0">
                <a:solidFill>
                  <a:srgbClr val="7030A0"/>
                </a:solidFill>
                <a:latin typeface="Arial" panose="020B0604020202020204" pitchFamily="34" charset="0"/>
              </a:rPr>
              <a:t>Rafael </a:t>
            </a:r>
            <a:r>
              <a:rPr lang="es-ES" b="0" dirty="0" err="1">
                <a:solidFill>
                  <a:srgbClr val="7030A0"/>
                </a:solidFill>
                <a:latin typeface="Arial" panose="020B0604020202020204" pitchFamily="34" charset="0"/>
              </a:rPr>
              <a:t>Vinoly</a:t>
            </a:r>
            <a:r>
              <a:rPr lang="es-ES" b="0" dirty="0">
                <a:solidFill>
                  <a:srgbClr val="7030A0"/>
                </a:solidFill>
                <a:latin typeface="Arial" panose="020B0604020202020204" pitchFamily="34" charset="0"/>
              </a:rPr>
              <a:t> Architects</a:t>
            </a:r>
          </a:p>
          <a:p>
            <a:r>
              <a:rPr lang="es-ES" b="0" dirty="0" err="1">
                <a:solidFill>
                  <a:srgbClr val="7030A0"/>
                </a:solidFill>
                <a:latin typeface="Arial" panose="020B0604020202020204" pitchFamily="34" charset="0"/>
              </a:rPr>
              <a:t>Dewhurst</a:t>
            </a:r>
            <a:r>
              <a:rPr lang="es-ES" b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s-ES" b="0" dirty="0" err="1">
                <a:solidFill>
                  <a:srgbClr val="7030A0"/>
                </a:solidFill>
                <a:latin typeface="Arial" panose="020B0604020202020204" pitchFamily="34" charset="0"/>
              </a:rPr>
              <a:t>MacFarlane</a:t>
            </a:r>
            <a:r>
              <a:rPr lang="es-ES" b="0" dirty="0">
                <a:solidFill>
                  <a:srgbClr val="7030A0"/>
                </a:solidFill>
                <a:latin typeface="Arial" panose="020B0604020202020204" pitchFamily="34" charset="0"/>
              </a:rPr>
              <a:t> and </a:t>
            </a:r>
            <a:r>
              <a:rPr lang="es-ES" b="0" dirty="0" err="1">
                <a:solidFill>
                  <a:srgbClr val="7030A0"/>
                </a:solidFill>
                <a:latin typeface="Arial" panose="020B0604020202020204" pitchFamily="34" charset="0"/>
              </a:rPr>
              <a:t>Partners</a:t>
            </a:r>
            <a:endParaRPr lang="es-ES" b="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Cantilevered glass canopy, Tokyo.">
            <a:extLst>
              <a:ext uri="{FF2B5EF4-FFF2-40B4-BE49-F238E27FC236}">
                <a16:creationId xmlns:a16="http://schemas.microsoft.com/office/drawing/2014/main" id="{E3E1070C-63B2-735D-591F-82D5EA891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8"/>
            <a:ext cx="8290662" cy="553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39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CD8B952-EF82-AEE3-BA18-5C8BADEF5A40}"/>
              </a:ext>
            </a:extLst>
          </p:cNvPr>
          <p:cNvSpPr txBox="1"/>
          <p:nvPr/>
        </p:nvSpPr>
        <p:spPr>
          <a:xfrm>
            <a:off x="8420101" y="5050704"/>
            <a:ext cx="1485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7030A0"/>
                </a:solidFill>
                <a:effectLst/>
                <a:latin typeface="PT Sans" panose="020B0604020202020204" pitchFamily="34" charset="0"/>
              </a:rPr>
              <a:t>The Canopy - 20 Fenchurch Street in London.</a:t>
            </a:r>
            <a:r>
              <a:rPr lang="es-ES" sz="1100" i="1" dirty="0">
                <a:solidFill>
                  <a:srgbClr val="7030A0"/>
                </a:solidFill>
                <a:effectLst/>
                <a:latin typeface="PT Sans" panose="020B0503020203020204" pitchFamily="34" charset="0"/>
              </a:rPr>
              <a:t> 2014</a:t>
            </a:r>
          </a:p>
          <a:p>
            <a:r>
              <a:rPr lang="es-ES" sz="1100" dirty="0">
                <a:solidFill>
                  <a:srgbClr val="7030A0"/>
                </a:solidFill>
                <a:latin typeface="Arial" panose="020B0604020202020204" pitchFamily="34" charset="0"/>
              </a:rPr>
              <a:t>Rafael </a:t>
            </a:r>
            <a:r>
              <a:rPr lang="es-ES" sz="1100" dirty="0" err="1">
                <a:solidFill>
                  <a:srgbClr val="7030A0"/>
                </a:solidFill>
                <a:latin typeface="Arial" panose="020B0604020202020204" pitchFamily="34" charset="0"/>
              </a:rPr>
              <a:t>Vinoly</a:t>
            </a:r>
            <a:r>
              <a:rPr lang="es-ES" sz="1100" dirty="0">
                <a:solidFill>
                  <a:srgbClr val="7030A0"/>
                </a:solidFill>
                <a:latin typeface="Arial" panose="020B0604020202020204" pitchFamily="34" charset="0"/>
              </a:rPr>
              <a:t> Architects </a:t>
            </a:r>
          </a:p>
          <a:p>
            <a:r>
              <a:rPr lang="es-ES" sz="1100" i="1" dirty="0">
                <a:solidFill>
                  <a:srgbClr val="7030A0"/>
                </a:solidFill>
                <a:effectLst/>
                <a:latin typeface="PT Sans" panose="020B0503020203020204" pitchFamily="34" charset="0"/>
              </a:rPr>
              <a:t>Josef Gartner </a:t>
            </a:r>
            <a:r>
              <a:rPr lang="es-ES" sz="1100" i="1" dirty="0" err="1">
                <a:solidFill>
                  <a:srgbClr val="7030A0"/>
                </a:solidFill>
                <a:effectLst/>
                <a:latin typeface="PT Sans" panose="020B0503020203020204" pitchFamily="34" charset="0"/>
              </a:rPr>
              <a:t>GmbH</a:t>
            </a:r>
            <a:endParaRPr lang="es-ES" sz="1100" i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 descr="Connections in glass - Detailed design of all glass structures">
            <a:extLst>
              <a:ext uri="{FF2B5EF4-FFF2-40B4-BE49-F238E27FC236}">
                <a16:creationId xmlns:a16="http://schemas.microsoft.com/office/drawing/2014/main" id="{087EB6CC-8944-C172-374C-43AE62990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5062491"/>
            <a:ext cx="7429500" cy="55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DF8BB9F-C6EC-7AFB-E79A-B34160344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0" r="5937"/>
          <a:stretch/>
        </p:blipFill>
        <p:spPr>
          <a:xfrm>
            <a:off x="0" y="559634"/>
            <a:ext cx="8331199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83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Vista de un edificio&#10;&#10;Descripción generada automáticamente con confianza media">
            <a:extLst>
              <a:ext uri="{FF2B5EF4-FFF2-40B4-BE49-F238E27FC236}">
                <a16:creationId xmlns:a16="http://schemas.microsoft.com/office/drawing/2014/main" id="{CB38B1FE-D2C9-A427-2E7F-657E41D0D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589"/>
          <a:stretch/>
        </p:blipFill>
        <p:spPr>
          <a:xfrm>
            <a:off x="1" y="550289"/>
            <a:ext cx="6576012" cy="5513961"/>
          </a:xfrm>
          <a:prstGeom prst="rect">
            <a:avLst/>
          </a:prstGeom>
        </p:spPr>
      </p:pic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AF361750-B5F7-F469-7E74-2838BFCFB9B5}"/>
              </a:ext>
            </a:extLst>
          </p:cNvPr>
          <p:cNvSpPr/>
          <p:nvPr/>
        </p:nvSpPr>
        <p:spPr>
          <a:xfrm>
            <a:off x="7785100" y="4400550"/>
            <a:ext cx="2032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riángulo isósceles 3">
            <a:extLst>
              <a:ext uri="{FF2B5EF4-FFF2-40B4-BE49-F238E27FC236}">
                <a16:creationId xmlns:a16="http://schemas.microsoft.com/office/drawing/2014/main" id="{9F181830-D971-DFF2-4D96-EBBDF05FD2EC}"/>
              </a:ext>
            </a:extLst>
          </p:cNvPr>
          <p:cNvSpPr/>
          <p:nvPr/>
        </p:nvSpPr>
        <p:spPr>
          <a:xfrm>
            <a:off x="9309100" y="4400550"/>
            <a:ext cx="2032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C3737E2D-78EB-FDFE-EF59-1262FC7B9FAA}"/>
              </a:ext>
            </a:extLst>
          </p:cNvPr>
          <p:cNvSpPr/>
          <p:nvPr/>
        </p:nvSpPr>
        <p:spPr>
          <a:xfrm>
            <a:off x="7861300" y="4006850"/>
            <a:ext cx="1574800" cy="393700"/>
          </a:xfrm>
          <a:custGeom>
            <a:avLst/>
            <a:gdLst>
              <a:gd name="connsiteX0" fmla="*/ 0 w 1574800"/>
              <a:gd name="connsiteY0" fmla="*/ 393700 h 393700"/>
              <a:gd name="connsiteX1" fmla="*/ 1574800 w 1574800"/>
              <a:gd name="connsiteY1" fmla="*/ 393700 h 393700"/>
              <a:gd name="connsiteX2" fmla="*/ 1574800 w 1574800"/>
              <a:gd name="connsiteY2" fmla="*/ 0 h 393700"/>
              <a:gd name="connsiteX3" fmla="*/ 25400 w 1574800"/>
              <a:gd name="connsiteY3" fmla="*/ 254000 h 393700"/>
              <a:gd name="connsiteX4" fmla="*/ 0 w 1574800"/>
              <a:gd name="connsiteY4" fmla="*/ 39370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800" h="393700">
                <a:moveTo>
                  <a:pt x="0" y="393700"/>
                </a:moveTo>
                <a:lnTo>
                  <a:pt x="1574800" y="393700"/>
                </a:lnTo>
                <a:lnTo>
                  <a:pt x="1574800" y="0"/>
                </a:lnTo>
                <a:lnTo>
                  <a:pt x="25400" y="254000"/>
                </a:lnTo>
                <a:lnTo>
                  <a:pt x="0" y="3937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18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FB4A96-7BB6-8DEE-AB7E-10AFB3184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530" y="1643062"/>
            <a:ext cx="2156130" cy="42830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FC2F279-A7A6-3B7F-BD30-FDA5A3C26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012" y="568449"/>
            <a:ext cx="1158287" cy="5550123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9B92B66F-A2C6-2BD7-3073-3072E3D36FB6}"/>
              </a:ext>
            </a:extLst>
          </p:cNvPr>
          <p:cNvSpPr/>
          <p:nvPr/>
        </p:nvSpPr>
        <p:spPr>
          <a:xfrm>
            <a:off x="7068096" y="1643062"/>
            <a:ext cx="261300" cy="4186238"/>
          </a:xfrm>
          <a:prstGeom prst="rect">
            <a:avLst/>
          </a:prstGeom>
          <a:solidFill>
            <a:schemeClr val="accent3">
              <a:lumMod val="60000"/>
              <a:lumOff val="40000"/>
              <a:alpha val="18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DB9E1DBC-F4C2-7447-4623-B21F32945E01}"/>
              </a:ext>
            </a:extLst>
          </p:cNvPr>
          <p:cNvSpPr/>
          <p:nvPr/>
        </p:nvSpPr>
        <p:spPr>
          <a:xfrm>
            <a:off x="9297478" y="4630737"/>
            <a:ext cx="74047" cy="771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DDADB72E-BD2D-9F3A-D0A8-DF9B91905880}"/>
              </a:ext>
            </a:extLst>
          </p:cNvPr>
          <p:cNvSpPr/>
          <p:nvPr/>
        </p:nvSpPr>
        <p:spPr>
          <a:xfrm>
            <a:off x="9449878" y="4637609"/>
            <a:ext cx="74047" cy="771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406FD75-EAE8-5B30-9EA8-C912B78BDFE3}"/>
              </a:ext>
            </a:extLst>
          </p:cNvPr>
          <p:cNvSpPr txBox="1"/>
          <p:nvPr/>
        </p:nvSpPr>
        <p:spPr>
          <a:xfrm>
            <a:off x="7653924" y="5514045"/>
            <a:ext cx="221110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100" i="1" dirty="0">
                <a:solidFill>
                  <a:srgbClr val="7030A0"/>
                </a:solidFill>
                <a:latin typeface="Arial" panose="020B0604020202020204" pitchFamily="34" charset="0"/>
              </a:rPr>
              <a:t>Canalejas Madrid Center </a:t>
            </a:r>
            <a:r>
              <a:rPr lang="es-ES" sz="1100" dirty="0" err="1">
                <a:solidFill>
                  <a:srgbClr val="7030A0"/>
                </a:solidFill>
                <a:latin typeface="Arial" panose="020B0604020202020204" pitchFamily="34" charset="0"/>
              </a:rPr>
              <a:t>Refurbishment</a:t>
            </a:r>
            <a:r>
              <a:rPr lang="es-ES" sz="1100" dirty="0">
                <a:solidFill>
                  <a:srgbClr val="7030A0"/>
                </a:solidFill>
                <a:latin typeface="Arial" panose="020B0604020202020204" pitchFamily="34" charset="0"/>
              </a:rPr>
              <a:t>. Madrid 2018</a:t>
            </a:r>
          </a:p>
          <a:p>
            <a:pPr algn="l"/>
            <a:r>
              <a:rPr lang="es-ES" sz="1100" dirty="0">
                <a:solidFill>
                  <a:srgbClr val="7030A0"/>
                </a:solidFill>
                <a:latin typeface="Arial" panose="020B0604020202020204" pitchFamily="34" charset="0"/>
              </a:rPr>
              <a:t>Estudio </a:t>
            </a:r>
            <a:r>
              <a:rPr lang="es-ES" sz="1100" dirty="0" err="1">
                <a:solidFill>
                  <a:srgbClr val="7030A0"/>
                </a:solidFill>
                <a:latin typeface="Arial" panose="020B0604020202020204" pitchFamily="34" charset="0"/>
              </a:rPr>
              <a:t>Lamela+ENAR</a:t>
            </a:r>
            <a:r>
              <a:rPr lang="es-ES" sz="1100" dirty="0">
                <a:solidFill>
                  <a:srgbClr val="7030A0"/>
                </a:solidFill>
                <a:latin typeface="Arial" panose="020B0604020202020204" pitchFamily="34" charset="0"/>
              </a:rPr>
              <a:t> SPL</a:t>
            </a:r>
          </a:p>
        </p:txBody>
      </p:sp>
    </p:spTree>
    <p:extLst>
      <p:ext uri="{BB962C8B-B14F-4D97-AF65-F5344CB8AC3E}">
        <p14:creationId xmlns:p14="http://schemas.microsoft.com/office/powerpoint/2010/main" val="3914653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edificio, silla, cerca&#10;&#10;Descripción generada automáticamente">
            <a:extLst>
              <a:ext uri="{FF2B5EF4-FFF2-40B4-BE49-F238E27FC236}">
                <a16:creationId xmlns:a16="http://schemas.microsoft.com/office/drawing/2014/main" id="{CC6BEF2B-5EFF-593F-0445-CE2950E94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4" t="-1412" r="13013"/>
          <a:stretch/>
        </p:blipFill>
        <p:spPr>
          <a:xfrm>
            <a:off x="-4228" y="488563"/>
            <a:ext cx="5763232" cy="557006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3905A234-6AF8-337A-EF16-CCD2A6620B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46" r="15036" b="17135"/>
          <a:stretch/>
        </p:blipFill>
        <p:spPr>
          <a:xfrm>
            <a:off x="5823317" y="653154"/>
            <a:ext cx="1171904" cy="510613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7335BB0-9385-F185-C0C3-21AE078F3231}"/>
              </a:ext>
            </a:extLst>
          </p:cNvPr>
          <p:cNvSpPr/>
          <p:nvPr/>
        </p:nvSpPr>
        <p:spPr>
          <a:xfrm>
            <a:off x="6223869" y="2155398"/>
            <a:ext cx="394105" cy="3293310"/>
          </a:xfrm>
          <a:prstGeom prst="rect">
            <a:avLst/>
          </a:prstGeom>
          <a:solidFill>
            <a:schemeClr val="accent3">
              <a:lumMod val="60000"/>
              <a:lumOff val="40000"/>
              <a:alpha val="18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0BCE282-8E8F-0F01-964D-24F1F40D6C92}"/>
              </a:ext>
            </a:extLst>
          </p:cNvPr>
          <p:cNvSpPr txBox="1"/>
          <p:nvPr/>
        </p:nvSpPr>
        <p:spPr>
          <a:xfrm>
            <a:off x="5777197" y="5729687"/>
            <a:ext cx="40592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100" i="1" dirty="0">
                <a:solidFill>
                  <a:srgbClr val="7030A0"/>
                </a:solidFill>
                <a:latin typeface="Arial" panose="020B0604020202020204" pitchFamily="34" charset="0"/>
              </a:rPr>
              <a:t>Torre Europa Office </a:t>
            </a:r>
            <a:r>
              <a:rPr lang="es-ES" sz="1100" i="1" dirty="0" err="1">
                <a:solidFill>
                  <a:srgbClr val="7030A0"/>
                </a:solidFill>
                <a:latin typeface="Arial" panose="020B0604020202020204" pitchFamily="34" charset="0"/>
              </a:rPr>
              <a:t>Refurbishment</a:t>
            </a:r>
            <a:r>
              <a:rPr lang="es-ES" sz="1100" i="1" dirty="0">
                <a:solidFill>
                  <a:srgbClr val="7030A0"/>
                </a:solidFill>
                <a:latin typeface="Arial" panose="020B0604020202020204" pitchFamily="34" charset="0"/>
              </a:rPr>
              <a:t>. Madrid 2017 </a:t>
            </a:r>
            <a:r>
              <a:rPr lang="es-ES" sz="1100" dirty="0" err="1">
                <a:solidFill>
                  <a:srgbClr val="7030A0"/>
                </a:solidFill>
                <a:latin typeface="Arial" panose="020B0604020202020204" pitchFamily="34" charset="0"/>
              </a:rPr>
              <a:t>CallisonRTKL</a:t>
            </a:r>
            <a:r>
              <a:rPr lang="es-ES" sz="1100" dirty="0">
                <a:solidFill>
                  <a:srgbClr val="7030A0"/>
                </a:solidFill>
                <a:latin typeface="Arial" panose="020B0604020202020204" pitchFamily="34" charset="0"/>
              </a:rPr>
              <a:t>+ ENAR SPL</a:t>
            </a:r>
          </a:p>
        </p:txBody>
      </p:sp>
    </p:spTree>
    <p:extLst>
      <p:ext uri="{BB962C8B-B14F-4D97-AF65-F5344CB8AC3E}">
        <p14:creationId xmlns:p14="http://schemas.microsoft.com/office/powerpoint/2010/main" val="224225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edificio, silla, cerca&#10;&#10;Descripción generada automáticamente">
            <a:extLst>
              <a:ext uri="{FF2B5EF4-FFF2-40B4-BE49-F238E27FC236}">
                <a16:creationId xmlns:a16="http://schemas.microsoft.com/office/drawing/2014/main" id="{CC6BEF2B-5EFF-593F-0445-CE2950E94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4" t="-1412" r="13013"/>
          <a:stretch/>
        </p:blipFill>
        <p:spPr>
          <a:xfrm>
            <a:off x="-4228" y="488563"/>
            <a:ext cx="5763232" cy="5570064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FA15BB51-B225-5F1B-C092-9B411179B0C2}"/>
              </a:ext>
            </a:extLst>
          </p:cNvPr>
          <p:cNvSpPr/>
          <p:nvPr/>
        </p:nvSpPr>
        <p:spPr>
          <a:xfrm>
            <a:off x="7712258" y="1041951"/>
            <a:ext cx="189174" cy="101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6996CB4-59BA-0CDB-0A05-8FB998368F4F}"/>
              </a:ext>
            </a:extLst>
          </p:cNvPr>
          <p:cNvSpPr/>
          <p:nvPr/>
        </p:nvSpPr>
        <p:spPr>
          <a:xfrm>
            <a:off x="7349384" y="969478"/>
            <a:ext cx="442940" cy="771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EB3E3F2-0CA5-F097-CF42-AD22168BA408}"/>
              </a:ext>
            </a:extLst>
          </p:cNvPr>
          <p:cNvSpPr/>
          <p:nvPr/>
        </p:nvSpPr>
        <p:spPr>
          <a:xfrm>
            <a:off x="7822856" y="969478"/>
            <a:ext cx="466324" cy="771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EFA2AFF-6B5A-3A4E-D8D9-639B1CAB9D62}"/>
              </a:ext>
            </a:extLst>
          </p:cNvPr>
          <p:cNvSpPr/>
          <p:nvPr/>
        </p:nvSpPr>
        <p:spPr>
          <a:xfrm>
            <a:off x="7717284" y="908622"/>
            <a:ext cx="184333" cy="60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5A64DF73-DD37-FA62-0E68-9121515D9E02}"/>
              </a:ext>
            </a:extLst>
          </p:cNvPr>
          <p:cNvSpPr/>
          <p:nvPr/>
        </p:nvSpPr>
        <p:spPr>
          <a:xfrm>
            <a:off x="7761781" y="1139504"/>
            <a:ext cx="98064" cy="788545"/>
          </a:xfrm>
          <a:prstGeom prst="rect">
            <a:avLst/>
          </a:prstGeom>
          <a:solidFill>
            <a:schemeClr val="accent3">
              <a:lumMod val="60000"/>
              <a:lumOff val="40000"/>
              <a:alpha val="18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7BCEC15-03F1-7138-EB26-3707324F3A4E}"/>
              </a:ext>
            </a:extLst>
          </p:cNvPr>
          <p:cNvSpPr/>
          <p:nvPr/>
        </p:nvSpPr>
        <p:spPr>
          <a:xfrm>
            <a:off x="8688471" y="1046315"/>
            <a:ext cx="189174" cy="101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571E6F36-8517-E9C4-F00A-4A993EADA781}"/>
              </a:ext>
            </a:extLst>
          </p:cNvPr>
          <p:cNvSpPr/>
          <p:nvPr/>
        </p:nvSpPr>
        <p:spPr>
          <a:xfrm>
            <a:off x="8374905" y="969478"/>
            <a:ext cx="816306" cy="771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668BC58A-59CC-9BE0-7BBE-15F9DDF1402F}"/>
              </a:ext>
            </a:extLst>
          </p:cNvPr>
          <p:cNvSpPr/>
          <p:nvPr/>
        </p:nvSpPr>
        <p:spPr>
          <a:xfrm>
            <a:off x="8737994" y="1143868"/>
            <a:ext cx="98064" cy="788545"/>
          </a:xfrm>
          <a:prstGeom prst="rect">
            <a:avLst/>
          </a:prstGeom>
          <a:solidFill>
            <a:schemeClr val="accent3">
              <a:lumMod val="60000"/>
              <a:lumOff val="40000"/>
              <a:alpha val="18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D0C77669-3541-7864-86F5-4A30B1DE1109}"/>
              </a:ext>
            </a:extLst>
          </p:cNvPr>
          <p:cNvSpPr/>
          <p:nvPr/>
        </p:nvSpPr>
        <p:spPr>
          <a:xfrm>
            <a:off x="9276936" y="973842"/>
            <a:ext cx="560236" cy="727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8479C2D9-F3A3-4AC6-C237-D23856FE2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319" y="2956456"/>
            <a:ext cx="2145620" cy="173383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3905A234-6AF8-337A-EF16-CCD2A6620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46" r="15036" b="17135"/>
          <a:stretch/>
        </p:blipFill>
        <p:spPr>
          <a:xfrm>
            <a:off x="5823317" y="653154"/>
            <a:ext cx="1171904" cy="510613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7335BB0-9385-F185-C0C3-21AE078F3231}"/>
              </a:ext>
            </a:extLst>
          </p:cNvPr>
          <p:cNvSpPr/>
          <p:nvPr/>
        </p:nvSpPr>
        <p:spPr>
          <a:xfrm>
            <a:off x="6223869" y="2155398"/>
            <a:ext cx="394105" cy="3293310"/>
          </a:xfrm>
          <a:prstGeom prst="rect">
            <a:avLst/>
          </a:prstGeom>
          <a:solidFill>
            <a:schemeClr val="accent3">
              <a:lumMod val="60000"/>
              <a:lumOff val="40000"/>
              <a:alpha val="18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C597EB5-947E-7DB1-8417-9EC13BC65F3B}"/>
              </a:ext>
            </a:extLst>
          </p:cNvPr>
          <p:cNvSpPr txBox="1"/>
          <p:nvPr/>
        </p:nvSpPr>
        <p:spPr>
          <a:xfrm>
            <a:off x="5777197" y="5729687"/>
            <a:ext cx="40592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100" i="1" dirty="0">
                <a:solidFill>
                  <a:srgbClr val="7030A0"/>
                </a:solidFill>
                <a:latin typeface="Arial" panose="020B0604020202020204" pitchFamily="34" charset="0"/>
              </a:rPr>
              <a:t>Torre Europa Office </a:t>
            </a:r>
            <a:r>
              <a:rPr lang="es-ES" sz="1100" i="1" dirty="0" err="1">
                <a:solidFill>
                  <a:srgbClr val="7030A0"/>
                </a:solidFill>
                <a:latin typeface="Arial" panose="020B0604020202020204" pitchFamily="34" charset="0"/>
              </a:rPr>
              <a:t>Refurbishment</a:t>
            </a:r>
            <a:r>
              <a:rPr lang="es-ES" sz="1100" i="1" dirty="0">
                <a:solidFill>
                  <a:srgbClr val="7030A0"/>
                </a:solidFill>
                <a:latin typeface="Arial" panose="020B0604020202020204" pitchFamily="34" charset="0"/>
              </a:rPr>
              <a:t>. Madrid 2017 </a:t>
            </a:r>
            <a:r>
              <a:rPr lang="es-ES" sz="1100" dirty="0" err="1">
                <a:solidFill>
                  <a:srgbClr val="7030A0"/>
                </a:solidFill>
                <a:latin typeface="Arial" panose="020B0604020202020204" pitchFamily="34" charset="0"/>
              </a:rPr>
              <a:t>CallisonRTKL</a:t>
            </a:r>
            <a:r>
              <a:rPr lang="es-ES" sz="1100" dirty="0">
                <a:solidFill>
                  <a:srgbClr val="7030A0"/>
                </a:solidFill>
                <a:latin typeface="Arial" panose="020B0604020202020204" pitchFamily="34" charset="0"/>
              </a:rPr>
              <a:t>+ ENAR SPL</a:t>
            </a:r>
          </a:p>
        </p:txBody>
      </p:sp>
    </p:spTree>
    <p:extLst>
      <p:ext uri="{BB962C8B-B14F-4D97-AF65-F5344CB8AC3E}">
        <p14:creationId xmlns:p14="http://schemas.microsoft.com/office/powerpoint/2010/main" val="36767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edificio, silla, cerca&#10;&#10;Descripción generada automáticamente">
            <a:extLst>
              <a:ext uri="{FF2B5EF4-FFF2-40B4-BE49-F238E27FC236}">
                <a16:creationId xmlns:a16="http://schemas.microsoft.com/office/drawing/2014/main" id="{CC6BEF2B-5EFF-593F-0445-CE2950E94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4" t="-1412" r="13013"/>
          <a:stretch/>
        </p:blipFill>
        <p:spPr>
          <a:xfrm>
            <a:off x="-4228" y="488563"/>
            <a:ext cx="5763232" cy="5570064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FA15BB51-B225-5F1B-C092-9B411179B0C2}"/>
              </a:ext>
            </a:extLst>
          </p:cNvPr>
          <p:cNvSpPr/>
          <p:nvPr/>
        </p:nvSpPr>
        <p:spPr>
          <a:xfrm>
            <a:off x="7712258" y="1041951"/>
            <a:ext cx="189174" cy="101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6996CB4-59BA-0CDB-0A05-8FB998368F4F}"/>
              </a:ext>
            </a:extLst>
          </p:cNvPr>
          <p:cNvSpPr/>
          <p:nvPr/>
        </p:nvSpPr>
        <p:spPr>
          <a:xfrm>
            <a:off x="7349384" y="969478"/>
            <a:ext cx="442940" cy="771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EB3E3F2-0CA5-F097-CF42-AD22168BA408}"/>
              </a:ext>
            </a:extLst>
          </p:cNvPr>
          <p:cNvSpPr/>
          <p:nvPr/>
        </p:nvSpPr>
        <p:spPr>
          <a:xfrm>
            <a:off x="7822856" y="969478"/>
            <a:ext cx="466324" cy="771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EFA2AFF-6B5A-3A4E-D8D9-639B1CAB9D62}"/>
              </a:ext>
            </a:extLst>
          </p:cNvPr>
          <p:cNvSpPr/>
          <p:nvPr/>
        </p:nvSpPr>
        <p:spPr>
          <a:xfrm>
            <a:off x="7717284" y="908622"/>
            <a:ext cx="184333" cy="60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5A64DF73-DD37-FA62-0E68-9121515D9E02}"/>
              </a:ext>
            </a:extLst>
          </p:cNvPr>
          <p:cNvSpPr/>
          <p:nvPr/>
        </p:nvSpPr>
        <p:spPr>
          <a:xfrm>
            <a:off x="7761781" y="1139504"/>
            <a:ext cx="98064" cy="788545"/>
          </a:xfrm>
          <a:prstGeom prst="rect">
            <a:avLst/>
          </a:prstGeom>
          <a:solidFill>
            <a:schemeClr val="accent3">
              <a:lumMod val="60000"/>
              <a:lumOff val="40000"/>
              <a:alpha val="18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7BCEC15-03F1-7138-EB26-3707324F3A4E}"/>
              </a:ext>
            </a:extLst>
          </p:cNvPr>
          <p:cNvSpPr/>
          <p:nvPr/>
        </p:nvSpPr>
        <p:spPr>
          <a:xfrm>
            <a:off x="8688471" y="1046315"/>
            <a:ext cx="189174" cy="101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571E6F36-8517-E9C4-F00A-4A993EADA781}"/>
              </a:ext>
            </a:extLst>
          </p:cNvPr>
          <p:cNvSpPr/>
          <p:nvPr/>
        </p:nvSpPr>
        <p:spPr>
          <a:xfrm>
            <a:off x="8374905" y="969478"/>
            <a:ext cx="816306" cy="771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668BC58A-59CC-9BE0-7BBE-15F9DDF1402F}"/>
              </a:ext>
            </a:extLst>
          </p:cNvPr>
          <p:cNvSpPr/>
          <p:nvPr/>
        </p:nvSpPr>
        <p:spPr>
          <a:xfrm>
            <a:off x="8737994" y="1143868"/>
            <a:ext cx="98064" cy="788545"/>
          </a:xfrm>
          <a:prstGeom prst="rect">
            <a:avLst/>
          </a:prstGeom>
          <a:solidFill>
            <a:schemeClr val="accent3">
              <a:lumMod val="60000"/>
              <a:lumOff val="40000"/>
              <a:alpha val="18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D0C77669-3541-7864-86F5-4A30B1DE1109}"/>
              </a:ext>
            </a:extLst>
          </p:cNvPr>
          <p:cNvSpPr/>
          <p:nvPr/>
        </p:nvSpPr>
        <p:spPr>
          <a:xfrm>
            <a:off x="9276936" y="973842"/>
            <a:ext cx="560236" cy="727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342A3F7-D778-CED7-75D2-47F5704CEC84}"/>
              </a:ext>
            </a:extLst>
          </p:cNvPr>
          <p:cNvSpPr/>
          <p:nvPr/>
        </p:nvSpPr>
        <p:spPr>
          <a:xfrm>
            <a:off x="7518230" y="5197245"/>
            <a:ext cx="203200" cy="2286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Triángulo isósceles 30">
            <a:extLst>
              <a:ext uri="{FF2B5EF4-FFF2-40B4-BE49-F238E27FC236}">
                <a16:creationId xmlns:a16="http://schemas.microsoft.com/office/drawing/2014/main" id="{4C91B316-6C40-699F-D3E5-B5E7A5964DD1}"/>
              </a:ext>
            </a:extLst>
          </p:cNvPr>
          <p:cNvSpPr/>
          <p:nvPr/>
        </p:nvSpPr>
        <p:spPr>
          <a:xfrm>
            <a:off x="8297373" y="5210348"/>
            <a:ext cx="203200" cy="2286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8958EAE8-1355-D51D-6018-2FFC27F93395}"/>
              </a:ext>
            </a:extLst>
          </p:cNvPr>
          <p:cNvSpPr/>
          <p:nvPr/>
        </p:nvSpPr>
        <p:spPr>
          <a:xfrm>
            <a:off x="7612881" y="5150542"/>
            <a:ext cx="1511300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8479C2D9-F3A3-4AC6-C237-D23856FE2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319" y="2956456"/>
            <a:ext cx="2145620" cy="173383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3905A234-6AF8-337A-EF16-CCD2A6620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46" r="15036" b="17135"/>
          <a:stretch/>
        </p:blipFill>
        <p:spPr>
          <a:xfrm>
            <a:off x="5823317" y="653154"/>
            <a:ext cx="1171904" cy="5106130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9EB85A58-D38C-0227-87AB-C5627B87EE81}"/>
              </a:ext>
            </a:extLst>
          </p:cNvPr>
          <p:cNvSpPr/>
          <p:nvPr/>
        </p:nvSpPr>
        <p:spPr>
          <a:xfrm>
            <a:off x="8282556" y="5441698"/>
            <a:ext cx="74047" cy="771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CBC20A59-C089-7606-EB57-53890925648B}"/>
              </a:ext>
            </a:extLst>
          </p:cNvPr>
          <p:cNvSpPr/>
          <p:nvPr/>
        </p:nvSpPr>
        <p:spPr>
          <a:xfrm>
            <a:off x="8434956" y="5448570"/>
            <a:ext cx="74047" cy="771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riángulo isósceles 3">
            <a:extLst>
              <a:ext uri="{FF2B5EF4-FFF2-40B4-BE49-F238E27FC236}">
                <a16:creationId xmlns:a16="http://schemas.microsoft.com/office/drawing/2014/main" id="{2B87C9FC-FB0A-AEA3-6BF9-2567C8EFCEA1}"/>
              </a:ext>
            </a:extLst>
          </p:cNvPr>
          <p:cNvSpPr/>
          <p:nvPr/>
        </p:nvSpPr>
        <p:spPr>
          <a:xfrm rot="16200000">
            <a:off x="9433431" y="4282832"/>
            <a:ext cx="203200" cy="228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EE3A074B-CAA4-F5C9-AD24-7E79893867EB}"/>
              </a:ext>
            </a:extLst>
          </p:cNvPr>
          <p:cNvSpPr/>
          <p:nvPr/>
        </p:nvSpPr>
        <p:spPr>
          <a:xfrm rot="16200000">
            <a:off x="9444988" y="2907458"/>
            <a:ext cx="203200" cy="228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CCD5175-A5E1-4887-9DD5-733655E547FF}"/>
              </a:ext>
            </a:extLst>
          </p:cNvPr>
          <p:cNvSpPr/>
          <p:nvPr/>
        </p:nvSpPr>
        <p:spPr>
          <a:xfrm rot="16200000">
            <a:off x="8073208" y="3617662"/>
            <a:ext cx="2587353" cy="107692"/>
          </a:xfrm>
          <a:prstGeom prst="rect">
            <a:avLst/>
          </a:prstGeom>
          <a:solidFill>
            <a:schemeClr val="accent3">
              <a:lumMod val="60000"/>
              <a:lumOff val="40000"/>
              <a:alpha val="18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A4B8DD8D-DA31-D072-AE66-DE2B1E42A2F9}"/>
              </a:ext>
            </a:extLst>
          </p:cNvPr>
          <p:cNvSpPr/>
          <p:nvPr/>
        </p:nvSpPr>
        <p:spPr>
          <a:xfrm rot="16200000">
            <a:off x="9668663" y="3058741"/>
            <a:ext cx="74047" cy="771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73BC8BB4-8583-02CC-95D0-08BBAAF364AF}"/>
              </a:ext>
            </a:extLst>
          </p:cNvPr>
          <p:cNvSpPr/>
          <p:nvPr/>
        </p:nvSpPr>
        <p:spPr>
          <a:xfrm rot="16200000">
            <a:off x="9667915" y="2906341"/>
            <a:ext cx="74047" cy="771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7335BB0-9385-F185-C0C3-21AE078F3231}"/>
              </a:ext>
            </a:extLst>
          </p:cNvPr>
          <p:cNvSpPr/>
          <p:nvPr/>
        </p:nvSpPr>
        <p:spPr>
          <a:xfrm>
            <a:off x="6223869" y="2155398"/>
            <a:ext cx="394105" cy="3293310"/>
          </a:xfrm>
          <a:prstGeom prst="rect">
            <a:avLst/>
          </a:prstGeom>
          <a:solidFill>
            <a:schemeClr val="accent3">
              <a:lumMod val="60000"/>
              <a:lumOff val="40000"/>
              <a:alpha val="18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5AF1910-12A7-40E4-68D6-AD22814FC065}"/>
              </a:ext>
            </a:extLst>
          </p:cNvPr>
          <p:cNvSpPr/>
          <p:nvPr/>
        </p:nvSpPr>
        <p:spPr>
          <a:xfrm flipV="1">
            <a:off x="9276185" y="2389484"/>
            <a:ext cx="45719" cy="25873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794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DA424606-6108-B475-F3BC-B654290AB9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634" t="1920" r="4098"/>
          <a:stretch/>
        </p:blipFill>
        <p:spPr>
          <a:xfrm>
            <a:off x="10709713" y="475590"/>
            <a:ext cx="5433848" cy="57163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1E46BE-F557-AEBA-5619-5C3E105A80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94" t="12031" r="18526" b="-6618"/>
          <a:stretch/>
        </p:blipFill>
        <p:spPr>
          <a:xfrm rot="3881254">
            <a:off x="1177673" y="190404"/>
            <a:ext cx="1529392" cy="4434972"/>
          </a:xfrm>
          <a:prstGeom prst="rect">
            <a:avLst/>
          </a:prstGeom>
        </p:spPr>
      </p:pic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3D55DF4F-434B-D0DA-EC71-014E9CFA5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4801"/>
            <a:ext cx="4267200" cy="511524"/>
          </a:xfrm>
        </p:spPr>
        <p:txBody>
          <a:bodyPr>
            <a:noAutofit/>
          </a:bodyPr>
          <a:lstStyle/>
          <a:p>
            <a:r>
              <a:rPr lang="es-ES" sz="1800" dirty="0" err="1"/>
              <a:t>Option</a:t>
            </a:r>
            <a:r>
              <a:rPr lang="es-ES" sz="1800" dirty="0"/>
              <a:t> 1 </a:t>
            </a:r>
            <a:r>
              <a:rPr lang="es-ES" sz="1800" dirty="0" err="1"/>
              <a:t>Monolithic</a:t>
            </a:r>
            <a:endParaRPr lang="es-ES" sz="1800" dirty="0"/>
          </a:p>
        </p:txBody>
      </p:sp>
      <p:graphicFrame>
        <p:nvGraphicFramePr>
          <p:cNvPr id="4" name="Tabla 7">
            <a:extLst>
              <a:ext uri="{FF2B5EF4-FFF2-40B4-BE49-F238E27FC236}">
                <a16:creationId xmlns:a16="http://schemas.microsoft.com/office/drawing/2014/main" id="{FBA70C38-3742-06B4-BE4D-90BF0BD07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817031"/>
              </p:ext>
            </p:extLst>
          </p:nvPr>
        </p:nvGraphicFramePr>
        <p:xfrm>
          <a:off x="0" y="4292179"/>
          <a:ext cx="9906001" cy="1816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858">
                  <a:extLst>
                    <a:ext uri="{9D8B030D-6E8A-4147-A177-3AD203B41FA5}">
                      <a16:colId xmlns:a16="http://schemas.microsoft.com/office/drawing/2014/main" val="670486547"/>
                    </a:ext>
                  </a:extLst>
                </a:gridCol>
                <a:gridCol w="2432543">
                  <a:extLst>
                    <a:ext uri="{9D8B030D-6E8A-4147-A177-3AD203B41FA5}">
                      <a16:colId xmlns:a16="http://schemas.microsoft.com/office/drawing/2014/main" val="3120363328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69787635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8351699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601200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OPTION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351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CANTILEVER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2x </a:t>
                      </a:r>
                      <a:r>
                        <a:rPr lang="es-ES" dirty="0" err="1"/>
                        <a:t>high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reactions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394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BARRIER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25m </a:t>
                      </a:r>
                      <a:r>
                        <a:rPr lang="es-ES" dirty="0" err="1"/>
                        <a:t>structural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assembled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laminated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glass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106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GLASS FLOOR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2,5x6  </a:t>
                      </a:r>
                    </a:p>
                    <a:p>
                      <a:r>
                        <a:rPr lang="es-ES" dirty="0"/>
                        <a:t>(2 </a:t>
                      </a:r>
                      <a:r>
                        <a:rPr lang="es-ES" dirty="0" err="1"/>
                        <a:t>sides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supported</a:t>
                      </a:r>
                      <a:r>
                        <a:rPr lang="es-E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340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584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DA424606-6108-B475-F3BC-B654290AB9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634" t="1920" r="4098"/>
          <a:stretch/>
        </p:blipFill>
        <p:spPr>
          <a:xfrm>
            <a:off x="10709713" y="475590"/>
            <a:ext cx="5433848" cy="57163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1E46BE-F557-AEBA-5619-5C3E105A80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94" t="12031" r="18526" b="-6618"/>
          <a:stretch/>
        </p:blipFill>
        <p:spPr>
          <a:xfrm rot="3881254">
            <a:off x="1177673" y="190404"/>
            <a:ext cx="1529392" cy="443497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5D02877-3B28-2CA9-E17B-6FC67B4B29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84" t="426"/>
          <a:stretch/>
        </p:blipFill>
        <p:spPr>
          <a:xfrm rot="3853412">
            <a:off x="3025093" y="255305"/>
            <a:ext cx="1212905" cy="4493797"/>
          </a:xfrm>
          <a:prstGeom prst="rect">
            <a:avLst/>
          </a:prstGeom>
        </p:spPr>
      </p:pic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3D55DF4F-434B-D0DA-EC71-014E9CFA5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4801"/>
            <a:ext cx="4267200" cy="511524"/>
          </a:xfrm>
        </p:spPr>
        <p:txBody>
          <a:bodyPr>
            <a:noAutofit/>
          </a:bodyPr>
          <a:lstStyle/>
          <a:p>
            <a:r>
              <a:rPr lang="es-ES" sz="1800" dirty="0" err="1"/>
              <a:t>Option</a:t>
            </a:r>
            <a:r>
              <a:rPr lang="es-ES" sz="1800" dirty="0"/>
              <a:t> 2 Irregular (</a:t>
            </a:r>
            <a:r>
              <a:rPr lang="es-ES" sz="1800" dirty="0" err="1"/>
              <a:t>columns</a:t>
            </a:r>
            <a:r>
              <a:rPr lang="es-ES" sz="1800" dirty="0"/>
              <a:t>)</a:t>
            </a:r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DA7A47EC-042C-1D7D-5806-E40DD455B636}"/>
              </a:ext>
            </a:extLst>
          </p:cNvPr>
          <p:cNvSpPr/>
          <p:nvPr/>
        </p:nvSpPr>
        <p:spPr>
          <a:xfrm>
            <a:off x="-6065618" y="887361"/>
            <a:ext cx="11287125" cy="3105150"/>
          </a:xfrm>
          <a:custGeom>
            <a:avLst/>
            <a:gdLst>
              <a:gd name="connsiteX0" fmla="*/ 123825 w 10915650"/>
              <a:gd name="connsiteY0" fmla="*/ 3086100 h 3086100"/>
              <a:gd name="connsiteX1" fmla="*/ 5753100 w 10915650"/>
              <a:gd name="connsiteY1" fmla="*/ 3086100 h 3086100"/>
              <a:gd name="connsiteX2" fmla="*/ 10915650 w 10915650"/>
              <a:gd name="connsiteY2" fmla="*/ 0 h 3086100"/>
              <a:gd name="connsiteX3" fmla="*/ 0 w 10915650"/>
              <a:gd name="connsiteY3" fmla="*/ 0 h 3086100"/>
              <a:gd name="connsiteX4" fmla="*/ 0 w 10915650"/>
              <a:gd name="connsiteY4" fmla="*/ 3019425 h 3086100"/>
              <a:gd name="connsiteX0" fmla="*/ 123825 w 11287125"/>
              <a:gd name="connsiteY0" fmla="*/ 3105150 h 3105150"/>
              <a:gd name="connsiteX1" fmla="*/ 5753100 w 11287125"/>
              <a:gd name="connsiteY1" fmla="*/ 3105150 h 3105150"/>
              <a:gd name="connsiteX2" fmla="*/ 11287125 w 11287125"/>
              <a:gd name="connsiteY2" fmla="*/ 0 h 3105150"/>
              <a:gd name="connsiteX3" fmla="*/ 0 w 11287125"/>
              <a:gd name="connsiteY3" fmla="*/ 19050 h 3105150"/>
              <a:gd name="connsiteX4" fmla="*/ 0 w 11287125"/>
              <a:gd name="connsiteY4" fmla="*/ 3038475 h 310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7125" h="3105150">
                <a:moveTo>
                  <a:pt x="123825" y="3105150"/>
                </a:moveTo>
                <a:lnTo>
                  <a:pt x="5753100" y="3105150"/>
                </a:lnTo>
                <a:lnTo>
                  <a:pt x="11287125" y="0"/>
                </a:lnTo>
                <a:lnTo>
                  <a:pt x="0" y="19050"/>
                </a:lnTo>
                <a:lnTo>
                  <a:pt x="0" y="3038475"/>
                </a:lnTo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4" name="Tabla 7">
            <a:extLst>
              <a:ext uri="{FF2B5EF4-FFF2-40B4-BE49-F238E27FC236}">
                <a16:creationId xmlns:a16="http://schemas.microsoft.com/office/drawing/2014/main" id="{FBA70C38-3742-06B4-BE4D-90BF0BD07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48431"/>
              </p:ext>
            </p:extLst>
          </p:nvPr>
        </p:nvGraphicFramePr>
        <p:xfrm>
          <a:off x="0" y="4292179"/>
          <a:ext cx="9906001" cy="1816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858">
                  <a:extLst>
                    <a:ext uri="{9D8B030D-6E8A-4147-A177-3AD203B41FA5}">
                      <a16:colId xmlns:a16="http://schemas.microsoft.com/office/drawing/2014/main" val="670486547"/>
                    </a:ext>
                  </a:extLst>
                </a:gridCol>
                <a:gridCol w="2432543">
                  <a:extLst>
                    <a:ext uri="{9D8B030D-6E8A-4147-A177-3AD203B41FA5}">
                      <a16:colId xmlns:a16="http://schemas.microsoft.com/office/drawing/2014/main" val="3120363328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69787635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8351699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601200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OPTION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OPTION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351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CANTILEVER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2x </a:t>
                      </a:r>
                      <a:r>
                        <a:rPr lang="es-ES" dirty="0" err="1"/>
                        <a:t>high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reactions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5x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394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BARRIER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25m </a:t>
                      </a:r>
                      <a:r>
                        <a:rPr lang="es-ES" dirty="0" err="1"/>
                        <a:t>structural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assembled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laminated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glass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8m </a:t>
                      </a:r>
                      <a:r>
                        <a:rPr lang="es-ES" dirty="0" err="1"/>
                        <a:t>structural</a:t>
                      </a:r>
                      <a:endParaRPr lang="es-ES" dirty="0"/>
                    </a:p>
                    <a:p>
                      <a:r>
                        <a:rPr lang="es-ES" dirty="0" err="1"/>
                        <a:t>laminated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glass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106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GLASS FLOOR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2,5x6  </a:t>
                      </a:r>
                    </a:p>
                    <a:p>
                      <a:r>
                        <a:rPr lang="es-ES" dirty="0"/>
                        <a:t>(2 </a:t>
                      </a:r>
                      <a:r>
                        <a:rPr lang="es-ES" dirty="0" err="1"/>
                        <a:t>sides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supported</a:t>
                      </a:r>
                      <a:r>
                        <a:rPr lang="es-E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2,5x6  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(3 </a:t>
                      </a:r>
                      <a:r>
                        <a:rPr lang="es-ES" dirty="0" err="1"/>
                        <a:t>sides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supported</a:t>
                      </a:r>
                      <a:r>
                        <a:rPr lang="es-E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340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5218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DA424606-6108-B475-F3BC-B654290AB9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634" t="1920" r="4098"/>
          <a:stretch/>
        </p:blipFill>
        <p:spPr>
          <a:xfrm>
            <a:off x="10709713" y="475590"/>
            <a:ext cx="5433848" cy="57163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1E46BE-F557-AEBA-5619-5C3E105A80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94" t="12031" r="18526" b="-6618"/>
          <a:stretch/>
        </p:blipFill>
        <p:spPr>
          <a:xfrm rot="3881254">
            <a:off x="1177673" y="190404"/>
            <a:ext cx="1529392" cy="443497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5D02877-3B28-2CA9-E17B-6FC67B4B29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84" t="426"/>
          <a:stretch/>
        </p:blipFill>
        <p:spPr>
          <a:xfrm rot="3853412">
            <a:off x="3025093" y="255305"/>
            <a:ext cx="1212905" cy="4493797"/>
          </a:xfrm>
          <a:prstGeom prst="rect">
            <a:avLst/>
          </a:prstGeom>
        </p:spPr>
      </p:pic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3D55DF4F-434B-D0DA-EC71-014E9CFA5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4801"/>
            <a:ext cx="6286500" cy="285884"/>
          </a:xfrm>
        </p:spPr>
        <p:txBody>
          <a:bodyPr>
            <a:noAutofit/>
          </a:bodyPr>
          <a:lstStyle/>
          <a:p>
            <a:r>
              <a:rPr lang="es-ES" sz="1800" dirty="0" err="1"/>
              <a:t>Option</a:t>
            </a:r>
            <a:r>
              <a:rPr lang="es-ES" sz="1800" dirty="0"/>
              <a:t> 3 Regular (</a:t>
            </a:r>
            <a:r>
              <a:rPr lang="es-ES" sz="1800" dirty="0" err="1"/>
              <a:t>cantilevers</a:t>
            </a:r>
            <a:r>
              <a:rPr lang="es-ES" sz="1800" dirty="0"/>
              <a:t> </a:t>
            </a:r>
            <a:r>
              <a:rPr lang="es-ES" sz="1800" dirty="0" err="1"/>
              <a:t>below</a:t>
            </a:r>
            <a:r>
              <a:rPr lang="es-ES" sz="1800" dirty="0"/>
              <a:t> </a:t>
            </a:r>
            <a:r>
              <a:rPr lang="es-ES" sz="1800" dirty="0" err="1"/>
              <a:t>of</a:t>
            </a:r>
            <a:r>
              <a:rPr lang="es-ES" sz="1800" dirty="0"/>
              <a:t> </a:t>
            </a:r>
            <a:r>
              <a:rPr lang="es-ES" sz="1800" dirty="0" err="1"/>
              <a:t>the</a:t>
            </a:r>
            <a:r>
              <a:rPr lang="es-ES" sz="1800" dirty="0"/>
              <a:t> </a:t>
            </a:r>
            <a:r>
              <a:rPr lang="es-ES" sz="1800" dirty="0" err="1"/>
              <a:t>glass</a:t>
            </a:r>
            <a:r>
              <a:rPr lang="es-ES" sz="1800" dirty="0"/>
              <a:t> </a:t>
            </a:r>
            <a:r>
              <a:rPr lang="es-ES" sz="1800" dirty="0" err="1"/>
              <a:t>floor</a:t>
            </a:r>
            <a:r>
              <a:rPr lang="es-ES" sz="1800" dirty="0"/>
              <a:t>)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1B66516-553A-D448-57DD-83F847D9389E}"/>
              </a:ext>
            </a:extLst>
          </p:cNvPr>
          <p:cNvGrpSpPr/>
          <p:nvPr/>
        </p:nvGrpSpPr>
        <p:grpSpPr>
          <a:xfrm>
            <a:off x="3360029" y="2000288"/>
            <a:ext cx="4777229" cy="1200112"/>
            <a:chOff x="3248789" y="2256634"/>
            <a:chExt cx="4777229" cy="1200112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38B4815-9DB6-774F-6CFE-4E88C00AD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610" r="60993" b="8281"/>
            <a:stretch/>
          </p:blipFill>
          <p:spPr>
            <a:xfrm rot="14553733">
              <a:off x="4964485" y="540938"/>
              <a:ext cx="1160727" cy="4592119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3991A57-AF5B-7E28-EDE5-3ECCB2526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926" r="50000"/>
            <a:stretch/>
          </p:blipFill>
          <p:spPr>
            <a:xfrm rot="3709285">
              <a:off x="5524408" y="955135"/>
              <a:ext cx="429366" cy="4573855"/>
            </a:xfrm>
            <a:prstGeom prst="rect">
              <a:avLst/>
            </a:prstGeom>
          </p:spPr>
        </p:pic>
      </p:grp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DA7A47EC-042C-1D7D-5806-E40DD455B636}"/>
              </a:ext>
            </a:extLst>
          </p:cNvPr>
          <p:cNvSpPr/>
          <p:nvPr/>
        </p:nvSpPr>
        <p:spPr>
          <a:xfrm>
            <a:off x="-3519415" y="877835"/>
            <a:ext cx="10915650" cy="3086100"/>
          </a:xfrm>
          <a:custGeom>
            <a:avLst/>
            <a:gdLst>
              <a:gd name="connsiteX0" fmla="*/ 123825 w 10915650"/>
              <a:gd name="connsiteY0" fmla="*/ 3086100 h 3086100"/>
              <a:gd name="connsiteX1" fmla="*/ 5753100 w 10915650"/>
              <a:gd name="connsiteY1" fmla="*/ 3086100 h 3086100"/>
              <a:gd name="connsiteX2" fmla="*/ 10915650 w 10915650"/>
              <a:gd name="connsiteY2" fmla="*/ 0 h 3086100"/>
              <a:gd name="connsiteX3" fmla="*/ 0 w 10915650"/>
              <a:gd name="connsiteY3" fmla="*/ 0 h 3086100"/>
              <a:gd name="connsiteX4" fmla="*/ 0 w 10915650"/>
              <a:gd name="connsiteY4" fmla="*/ 3019425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5650" h="3086100">
                <a:moveTo>
                  <a:pt x="123825" y="3086100"/>
                </a:moveTo>
                <a:lnTo>
                  <a:pt x="5753100" y="3086100"/>
                </a:lnTo>
                <a:lnTo>
                  <a:pt x="10915650" y="0"/>
                </a:lnTo>
                <a:lnTo>
                  <a:pt x="0" y="0"/>
                </a:lnTo>
                <a:lnTo>
                  <a:pt x="0" y="3019425"/>
                </a:lnTo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4" name="Tabla 7">
            <a:extLst>
              <a:ext uri="{FF2B5EF4-FFF2-40B4-BE49-F238E27FC236}">
                <a16:creationId xmlns:a16="http://schemas.microsoft.com/office/drawing/2014/main" id="{FBA70C38-3742-06B4-BE4D-90BF0BD07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443074"/>
              </p:ext>
            </p:extLst>
          </p:nvPr>
        </p:nvGraphicFramePr>
        <p:xfrm>
          <a:off x="0" y="4292179"/>
          <a:ext cx="9906001" cy="1816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858">
                  <a:extLst>
                    <a:ext uri="{9D8B030D-6E8A-4147-A177-3AD203B41FA5}">
                      <a16:colId xmlns:a16="http://schemas.microsoft.com/office/drawing/2014/main" val="670486547"/>
                    </a:ext>
                  </a:extLst>
                </a:gridCol>
                <a:gridCol w="2432543">
                  <a:extLst>
                    <a:ext uri="{9D8B030D-6E8A-4147-A177-3AD203B41FA5}">
                      <a16:colId xmlns:a16="http://schemas.microsoft.com/office/drawing/2014/main" val="3120363328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69787635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8351699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601200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OPTION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OPTION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OPTION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351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CANTILEVER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2x </a:t>
                      </a:r>
                      <a:r>
                        <a:rPr lang="es-ES" dirty="0" err="1"/>
                        <a:t>high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reactions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5x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9x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394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BARRIER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25m </a:t>
                      </a:r>
                      <a:r>
                        <a:rPr lang="es-ES" dirty="0" err="1"/>
                        <a:t>structural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assembled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laminated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glass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8m </a:t>
                      </a:r>
                      <a:r>
                        <a:rPr lang="es-ES" dirty="0" err="1"/>
                        <a:t>structural</a:t>
                      </a:r>
                      <a:endParaRPr lang="es-ES" dirty="0"/>
                    </a:p>
                    <a:p>
                      <a:r>
                        <a:rPr lang="es-ES" dirty="0" err="1"/>
                        <a:t>laminated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glass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3,1 m </a:t>
                      </a:r>
                      <a:r>
                        <a:rPr lang="es-ES" dirty="0" err="1"/>
                        <a:t>structural</a:t>
                      </a:r>
                      <a:endParaRPr lang="es-ES" dirty="0"/>
                    </a:p>
                    <a:p>
                      <a:r>
                        <a:rPr lang="es-ES" dirty="0" err="1"/>
                        <a:t>laminated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glass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106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GLASS FLOOR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2,5x6  </a:t>
                      </a:r>
                    </a:p>
                    <a:p>
                      <a:r>
                        <a:rPr lang="es-ES" dirty="0"/>
                        <a:t>(2 </a:t>
                      </a:r>
                      <a:r>
                        <a:rPr lang="es-ES" dirty="0" err="1"/>
                        <a:t>sides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supported</a:t>
                      </a:r>
                      <a:r>
                        <a:rPr lang="es-E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2,5x6  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(3 </a:t>
                      </a:r>
                      <a:r>
                        <a:rPr lang="es-ES" dirty="0" err="1"/>
                        <a:t>sides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supported</a:t>
                      </a:r>
                      <a:r>
                        <a:rPr lang="es-E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2,5x3,1  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(4 </a:t>
                      </a:r>
                      <a:r>
                        <a:rPr lang="es-ES" dirty="0" err="1"/>
                        <a:t>sides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supported</a:t>
                      </a:r>
                      <a:r>
                        <a:rPr lang="es-E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340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3315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Vista de calle con carros y edificios&#10;&#10;Descripción generada automáticamente">
            <a:extLst>
              <a:ext uri="{FF2B5EF4-FFF2-40B4-BE49-F238E27FC236}">
                <a16:creationId xmlns:a16="http://schemas.microsoft.com/office/drawing/2014/main" id="{4615FA1A-A40D-FF94-B95B-3A081CDAF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6" r="15102" b="4095"/>
          <a:stretch/>
        </p:blipFill>
        <p:spPr>
          <a:xfrm>
            <a:off x="13105964" y="1319847"/>
            <a:ext cx="6253656" cy="55381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BB20743-D6B2-0642-1DDA-E45C2E19B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9" r="9974" b="5459"/>
          <a:stretch/>
        </p:blipFill>
        <p:spPr>
          <a:xfrm>
            <a:off x="11527387" y="1406410"/>
            <a:ext cx="4500239" cy="55228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C3AFB6-3236-2E28-758B-67E0E3486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2820" y="0"/>
            <a:ext cx="6393051" cy="6858000"/>
          </a:xfrm>
          <a:prstGeom prst="rect">
            <a:avLst/>
          </a:prstGeom>
        </p:spPr>
      </p:pic>
      <p:pic>
        <p:nvPicPr>
          <p:cNvPr id="9" name="Imagen 8" descr="Edificio en medio de calle&#10;&#10;Descripción generada automáticamente">
            <a:extLst>
              <a:ext uri="{FF2B5EF4-FFF2-40B4-BE49-F238E27FC236}">
                <a16:creationId xmlns:a16="http://schemas.microsoft.com/office/drawing/2014/main" id="{AD7AB063-BBB2-8D8B-AAEF-A4694679B1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69" b="5335"/>
          <a:stretch/>
        </p:blipFill>
        <p:spPr>
          <a:xfrm>
            <a:off x="0" y="564868"/>
            <a:ext cx="4274511" cy="556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74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DA424606-6108-B475-F3BC-B654290AB9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634" t="1920" r="4098"/>
          <a:stretch/>
        </p:blipFill>
        <p:spPr>
          <a:xfrm>
            <a:off x="10709713" y="475590"/>
            <a:ext cx="5433848" cy="57163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1E46BE-F557-AEBA-5619-5C3E105A80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94" t="12031" r="18526" b="-6618"/>
          <a:stretch/>
        </p:blipFill>
        <p:spPr>
          <a:xfrm rot="3881254">
            <a:off x="1177673" y="190404"/>
            <a:ext cx="1529392" cy="443497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5D02877-3B28-2CA9-E17B-6FC67B4B29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84" t="426"/>
          <a:stretch/>
        </p:blipFill>
        <p:spPr>
          <a:xfrm rot="3853412">
            <a:off x="3025093" y="255305"/>
            <a:ext cx="1212905" cy="4493797"/>
          </a:xfrm>
          <a:prstGeom prst="rect">
            <a:avLst/>
          </a:prstGeom>
        </p:spPr>
      </p:pic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3D55DF4F-434B-D0DA-EC71-014E9CFA5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564801"/>
            <a:ext cx="6448425" cy="273399"/>
          </a:xfrm>
        </p:spPr>
        <p:txBody>
          <a:bodyPr>
            <a:noAutofit/>
          </a:bodyPr>
          <a:lstStyle/>
          <a:p>
            <a:r>
              <a:rPr lang="es-ES" sz="1800" dirty="0" err="1"/>
              <a:t>Option</a:t>
            </a:r>
            <a:r>
              <a:rPr lang="es-ES" sz="1800" dirty="0"/>
              <a:t> 4 Regular (3x8 </a:t>
            </a:r>
            <a:r>
              <a:rPr lang="es-ES" sz="1800" dirty="0" err="1"/>
              <a:t>Cantilevers</a:t>
            </a:r>
            <a:r>
              <a:rPr lang="es-ES" sz="1800" dirty="0"/>
              <a:t> </a:t>
            </a:r>
            <a:r>
              <a:rPr lang="es-ES" sz="1800" dirty="0" err="1"/>
              <a:t>below</a:t>
            </a:r>
            <a:r>
              <a:rPr lang="es-ES" sz="1800" dirty="0"/>
              <a:t> </a:t>
            </a:r>
            <a:r>
              <a:rPr lang="es-ES" sz="1800" dirty="0" err="1"/>
              <a:t>of</a:t>
            </a:r>
            <a:r>
              <a:rPr lang="es-ES" sz="1800" dirty="0"/>
              <a:t> </a:t>
            </a:r>
            <a:r>
              <a:rPr lang="es-ES" sz="1800" dirty="0" err="1"/>
              <a:t>the</a:t>
            </a:r>
            <a:r>
              <a:rPr lang="es-ES" sz="1800" dirty="0"/>
              <a:t> </a:t>
            </a:r>
            <a:r>
              <a:rPr lang="es-ES" sz="1800" dirty="0" err="1"/>
              <a:t>glass</a:t>
            </a:r>
            <a:r>
              <a:rPr lang="es-ES" sz="1800" dirty="0"/>
              <a:t> </a:t>
            </a:r>
            <a:r>
              <a:rPr lang="es-ES" sz="1800" dirty="0" err="1"/>
              <a:t>floor</a:t>
            </a:r>
            <a:r>
              <a:rPr lang="es-ES" sz="1800" dirty="0"/>
              <a:t>)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1B66516-553A-D448-57DD-83F847D9389E}"/>
              </a:ext>
            </a:extLst>
          </p:cNvPr>
          <p:cNvGrpSpPr/>
          <p:nvPr/>
        </p:nvGrpSpPr>
        <p:grpSpPr>
          <a:xfrm>
            <a:off x="3360029" y="2000288"/>
            <a:ext cx="4777229" cy="1200112"/>
            <a:chOff x="3248789" y="2256634"/>
            <a:chExt cx="4777229" cy="1200112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38B4815-9DB6-774F-6CFE-4E88C00AD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610" r="60993" b="8281"/>
            <a:stretch/>
          </p:blipFill>
          <p:spPr>
            <a:xfrm rot="14553733">
              <a:off x="4964485" y="540938"/>
              <a:ext cx="1160727" cy="4592119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3991A57-AF5B-7E28-EDE5-3ECCB2526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926" r="50000"/>
            <a:stretch/>
          </p:blipFill>
          <p:spPr>
            <a:xfrm rot="3709285">
              <a:off x="5524408" y="955135"/>
              <a:ext cx="429366" cy="4573855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473EB01B-E34B-DD43-8E19-91C73DF873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20" r="50000" b="9135"/>
          <a:stretch/>
        </p:blipFill>
        <p:spPr>
          <a:xfrm rot="3709285">
            <a:off x="7055134" y="759448"/>
            <a:ext cx="1529391" cy="4260480"/>
          </a:xfrm>
          <a:prstGeom prst="rect">
            <a:avLst/>
          </a:prstGeom>
        </p:spPr>
      </p:pic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DA7A47EC-042C-1D7D-5806-E40DD455B636}"/>
              </a:ext>
            </a:extLst>
          </p:cNvPr>
          <p:cNvSpPr/>
          <p:nvPr/>
        </p:nvSpPr>
        <p:spPr>
          <a:xfrm>
            <a:off x="-1047750" y="838200"/>
            <a:ext cx="10915650" cy="3086100"/>
          </a:xfrm>
          <a:custGeom>
            <a:avLst/>
            <a:gdLst>
              <a:gd name="connsiteX0" fmla="*/ 123825 w 10915650"/>
              <a:gd name="connsiteY0" fmla="*/ 3086100 h 3086100"/>
              <a:gd name="connsiteX1" fmla="*/ 5753100 w 10915650"/>
              <a:gd name="connsiteY1" fmla="*/ 3086100 h 3086100"/>
              <a:gd name="connsiteX2" fmla="*/ 10915650 w 10915650"/>
              <a:gd name="connsiteY2" fmla="*/ 0 h 3086100"/>
              <a:gd name="connsiteX3" fmla="*/ 0 w 10915650"/>
              <a:gd name="connsiteY3" fmla="*/ 0 h 3086100"/>
              <a:gd name="connsiteX4" fmla="*/ 0 w 10915650"/>
              <a:gd name="connsiteY4" fmla="*/ 3019425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5650" h="3086100">
                <a:moveTo>
                  <a:pt x="123825" y="3086100"/>
                </a:moveTo>
                <a:lnTo>
                  <a:pt x="5753100" y="3086100"/>
                </a:lnTo>
                <a:lnTo>
                  <a:pt x="10915650" y="0"/>
                </a:lnTo>
                <a:lnTo>
                  <a:pt x="0" y="0"/>
                </a:lnTo>
                <a:lnTo>
                  <a:pt x="0" y="3019425"/>
                </a:lnTo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4" name="Tabla 7">
            <a:extLst>
              <a:ext uri="{FF2B5EF4-FFF2-40B4-BE49-F238E27FC236}">
                <a16:creationId xmlns:a16="http://schemas.microsoft.com/office/drawing/2014/main" id="{FBA70C38-3742-06B4-BE4D-90BF0BD07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271411"/>
              </p:ext>
            </p:extLst>
          </p:nvPr>
        </p:nvGraphicFramePr>
        <p:xfrm>
          <a:off x="0" y="4292179"/>
          <a:ext cx="9906001" cy="1816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858">
                  <a:extLst>
                    <a:ext uri="{9D8B030D-6E8A-4147-A177-3AD203B41FA5}">
                      <a16:colId xmlns:a16="http://schemas.microsoft.com/office/drawing/2014/main" val="670486547"/>
                    </a:ext>
                  </a:extLst>
                </a:gridCol>
                <a:gridCol w="2432543">
                  <a:extLst>
                    <a:ext uri="{9D8B030D-6E8A-4147-A177-3AD203B41FA5}">
                      <a16:colId xmlns:a16="http://schemas.microsoft.com/office/drawing/2014/main" val="3120363328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69787635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8351699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601200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OPTION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OPTION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OPTION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OPTION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351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CANTILEVER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2x </a:t>
                      </a:r>
                      <a:r>
                        <a:rPr lang="es-ES" dirty="0" err="1"/>
                        <a:t>high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reactions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5x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9x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25x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394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BARRIER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25m </a:t>
                      </a:r>
                      <a:r>
                        <a:rPr lang="es-ES" dirty="0" err="1"/>
                        <a:t>structural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assembled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laminated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glass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8m </a:t>
                      </a:r>
                      <a:r>
                        <a:rPr lang="es-ES" dirty="0" err="1"/>
                        <a:t>structural</a:t>
                      </a:r>
                      <a:endParaRPr lang="es-ES" dirty="0"/>
                    </a:p>
                    <a:p>
                      <a:r>
                        <a:rPr lang="es-ES" dirty="0" err="1"/>
                        <a:t>laminated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glass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3,1 m </a:t>
                      </a:r>
                      <a:r>
                        <a:rPr lang="es-ES" dirty="0" err="1"/>
                        <a:t>structural</a:t>
                      </a:r>
                      <a:endParaRPr lang="es-ES" dirty="0"/>
                    </a:p>
                    <a:p>
                      <a:r>
                        <a:rPr lang="es-ES" dirty="0" err="1"/>
                        <a:t>laminated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glass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3,1 m non </a:t>
                      </a:r>
                      <a:r>
                        <a:rPr lang="es-ES" dirty="0" err="1"/>
                        <a:t>structural</a:t>
                      </a:r>
                      <a:endParaRPr lang="es-ES" dirty="0"/>
                    </a:p>
                    <a:p>
                      <a:r>
                        <a:rPr lang="es-ES" dirty="0" err="1"/>
                        <a:t>laminated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glass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106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GLASS FLOOR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2,5x6  </a:t>
                      </a:r>
                    </a:p>
                    <a:p>
                      <a:r>
                        <a:rPr lang="es-ES" dirty="0"/>
                        <a:t>(2 </a:t>
                      </a:r>
                      <a:r>
                        <a:rPr lang="es-ES" dirty="0" err="1"/>
                        <a:t>sides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supported</a:t>
                      </a:r>
                      <a:r>
                        <a:rPr lang="es-E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2,5x6  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(3 </a:t>
                      </a:r>
                      <a:r>
                        <a:rPr lang="es-ES" dirty="0" err="1"/>
                        <a:t>sides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supported</a:t>
                      </a:r>
                      <a:r>
                        <a:rPr lang="es-E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2,5x3,1  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(4 </a:t>
                      </a:r>
                      <a:r>
                        <a:rPr lang="es-ES" dirty="0" err="1"/>
                        <a:t>sides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supported</a:t>
                      </a:r>
                      <a:r>
                        <a:rPr lang="es-E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2,5x1,034  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(4 </a:t>
                      </a:r>
                      <a:r>
                        <a:rPr lang="es-ES" dirty="0" err="1"/>
                        <a:t>sides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supported</a:t>
                      </a:r>
                      <a:r>
                        <a:rPr lang="es-E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340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251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6EDCE4C1-2782-1020-5671-D9580DF62995}"/>
              </a:ext>
            </a:extLst>
          </p:cNvPr>
          <p:cNvSpPr/>
          <p:nvPr/>
        </p:nvSpPr>
        <p:spPr>
          <a:xfrm rot="10800000" flipH="1">
            <a:off x="2781143" y="1948509"/>
            <a:ext cx="352269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841788D9-7B5C-B5D1-F579-059D3DC9A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64" y="1611326"/>
            <a:ext cx="2016090" cy="1872919"/>
          </a:xfrm>
          <a:prstGeom prst="rect">
            <a:avLst/>
          </a:prstGeom>
          <a:ln>
            <a:noFill/>
          </a:ln>
        </p:spPr>
      </p:pic>
      <p:pic>
        <p:nvPicPr>
          <p:cNvPr id="26" name="Imagen 25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3BC5F038-9FA9-F97B-B1E2-55B79B5B8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592" t="12501" r="14627" b="10899"/>
          <a:stretch/>
        </p:blipFill>
        <p:spPr>
          <a:xfrm rot="16200000">
            <a:off x="687045" y="3876011"/>
            <a:ext cx="2215653" cy="2289098"/>
          </a:xfrm>
          <a:prstGeom prst="rect">
            <a:avLst/>
          </a:prstGeom>
          <a:ln>
            <a:noFill/>
          </a:ln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7A3B2B6-9316-2184-F65F-BDA292480D61}"/>
              </a:ext>
            </a:extLst>
          </p:cNvPr>
          <p:cNvSpPr/>
          <p:nvPr/>
        </p:nvSpPr>
        <p:spPr>
          <a:xfrm flipH="1">
            <a:off x="2788065" y="1904434"/>
            <a:ext cx="352269" cy="760185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Flecha: a la derecha 33">
            <a:extLst>
              <a:ext uri="{FF2B5EF4-FFF2-40B4-BE49-F238E27FC236}">
                <a16:creationId xmlns:a16="http://schemas.microsoft.com/office/drawing/2014/main" id="{F37B4D85-CF15-D19E-CF3E-B6D9C6B39236}"/>
              </a:ext>
            </a:extLst>
          </p:cNvPr>
          <p:cNvSpPr/>
          <p:nvPr/>
        </p:nvSpPr>
        <p:spPr>
          <a:xfrm rot="10800000" flipH="1">
            <a:off x="2788541" y="2186786"/>
            <a:ext cx="352269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Flecha: a la derecha 41">
            <a:extLst>
              <a:ext uri="{FF2B5EF4-FFF2-40B4-BE49-F238E27FC236}">
                <a16:creationId xmlns:a16="http://schemas.microsoft.com/office/drawing/2014/main" id="{20180CB4-8B17-9AE8-13C5-83712F1FE284}"/>
              </a:ext>
            </a:extLst>
          </p:cNvPr>
          <p:cNvSpPr/>
          <p:nvPr/>
        </p:nvSpPr>
        <p:spPr>
          <a:xfrm rot="10800000" flipH="1">
            <a:off x="2792573" y="2440249"/>
            <a:ext cx="352269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Flecha: a la derecha 42">
            <a:extLst>
              <a:ext uri="{FF2B5EF4-FFF2-40B4-BE49-F238E27FC236}">
                <a16:creationId xmlns:a16="http://schemas.microsoft.com/office/drawing/2014/main" id="{1838730A-2F3C-80E2-B197-7C3525BD1483}"/>
              </a:ext>
            </a:extLst>
          </p:cNvPr>
          <p:cNvSpPr/>
          <p:nvPr/>
        </p:nvSpPr>
        <p:spPr>
          <a:xfrm rot="5400000">
            <a:off x="1643630" y="2172635"/>
            <a:ext cx="290004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A5491BB-ABC9-6A64-6794-F5367411BA26}"/>
              </a:ext>
            </a:extLst>
          </p:cNvPr>
          <p:cNvSpPr/>
          <p:nvPr/>
        </p:nvSpPr>
        <p:spPr>
          <a:xfrm rot="16200000">
            <a:off x="1749932" y="1574154"/>
            <a:ext cx="296757" cy="1365944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Flecha: a la derecha 44">
            <a:extLst>
              <a:ext uri="{FF2B5EF4-FFF2-40B4-BE49-F238E27FC236}">
                <a16:creationId xmlns:a16="http://schemas.microsoft.com/office/drawing/2014/main" id="{C923AC9F-F2F8-F5BD-4280-9DCA32CF07B7}"/>
              </a:ext>
            </a:extLst>
          </p:cNvPr>
          <p:cNvSpPr/>
          <p:nvPr/>
        </p:nvSpPr>
        <p:spPr>
          <a:xfrm rot="5400000">
            <a:off x="1403275" y="2172287"/>
            <a:ext cx="290004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Flecha: a la derecha 45">
            <a:extLst>
              <a:ext uri="{FF2B5EF4-FFF2-40B4-BE49-F238E27FC236}">
                <a16:creationId xmlns:a16="http://schemas.microsoft.com/office/drawing/2014/main" id="{199B5797-59EB-BFA3-8C1D-424A35F7CCDD}"/>
              </a:ext>
            </a:extLst>
          </p:cNvPr>
          <p:cNvSpPr/>
          <p:nvPr/>
        </p:nvSpPr>
        <p:spPr>
          <a:xfrm rot="5400000">
            <a:off x="1162654" y="2179388"/>
            <a:ext cx="290004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Flecha: a la derecha 46">
            <a:extLst>
              <a:ext uri="{FF2B5EF4-FFF2-40B4-BE49-F238E27FC236}">
                <a16:creationId xmlns:a16="http://schemas.microsoft.com/office/drawing/2014/main" id="{835ABD78-EE6B-46F9-03F8-4E544E875881}"/>
              </a:ext>
            </a:extLst>
          </p:cNvPr>
          <p:cNvSpPr/>
          <p:nvPr/>
        </p:nvSpPr>
        <p:spPr>
          <a:xfrm rot="5400000">
            <a:off x="1881908" y="2172287"/>
            <a:ext cx="290004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Flecha: a la derecha 47">
            <a:extLst>
              <a:ext uri="{FF2B5EF4-FFF2-40B4-BE49-F238E27FC236}">
                <a16:creationId xmlns:a16="http://schemas.microsoft.com/office/drawing/2014/main" id="{180AF48E-FD59-1DAA-09B8-1F8384899F85}"/>
              </a:ext>
            </a:extLst>
          </p:cNvPr>
          <p:cNvSpPr/>
          <p:nvPr/>
        </p:nvSpPr>
        <p:spPr>
          <a:xfrm rot="5400000">
            <a:off x="2117100" y="2180492"/>
            <a:ext cx="290004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Flecha: a la derecha 48">
            <a:extLst>
              <a:ext uri="{FF2B5EF4-FFF2-40B4-BE49-F238E27FC236}">
                <a16:creationId xmlns:a16="http://schemas.microsoft.com/office/drawing/2014/main" id="{44BD5DA9-BEF5-0940-9182-158AC5FA8B74}"/>
              </a:ext>
            </a:extLst>
          </p:cNvPr>
          <p:cNvSpPr/>
          <p:nvPr/>
        </p:nvSpPr>
        <p:spPr>
          <a:xfrm rot="5400000">
            <a:off x="2355377" y="2178153"/>
            <a:ext cx="290004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CB680A67-0B19-29E7-1CE3-DED24986E109}"/>
              </a:ext>
            </a:extLst>
          </p:cNvPr>
          <p:cNvSpPr/>
          <p:nvPr/>
        </p:nvSpPr>
        <p:spPr>
          <a:xfrm rot="16200000">
            <a:off x="1768551" y="4004511"/>
            <a:ext cx="557213" cy="1406440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ACD2BC40-895A-47DE-10D2-8C6819883203}"/>
              </a:ext>
            </a:extLst>
          </p:cNvPr>
          <p:cNvGrpSpPr/>
          <p:nvPr/>
        </p:nvGrpSpPr>
        <p:grpSpPr>
          <a:xfrm>
            <a:off x="2706783" y="4416244"/>
            <a:ext cx="301434" cy="570094"/>
            <a:chOff x="3200177" y="3229086"/>
            <a:chExt cx="301434" cy="760185"/>
          </a:xfrm>
        </p:grpSpPr>
        <p:sp>
          <p:nvSpPr>
            <p:cNvPr id="52" name="Flecha: a la derecha 51">
              <a:extLst>
                <a:ext uri="{FF2B5EF4-FFF2-40B4-BE49-F238E27FC236}">
                  <a16:creationId xmlns:a16="http://schemas.microsoft.com/office/drawing/2014/main" id="{D63B4557-C0FD-08C5-1BA5-8AC97D3126A0}"/>
                </a:ext>
              </a:extLst>
            </p:cNvPr>
            <p:cNvSpPr/>
            <p:nvPr/>
          </p:nvSpPr>
          <p:spPr>
            <a:xfrm>
              <a:off x="3211607" y="3773442"/>
              <a:ext cx="290004" cy="171754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F4DF5805-C73D-0AE0-E5C4-F06232AF097D}"/>
                </a:ext>
              </a:extLst>
            </p:cNvPr>
            <p:cNvSpPr/>
            <p:nvPr/>
          </p:nvSpPr>
          <p:spPr>
            <a:xfrm rot="10800000">
              <a:off x="3204685" y="3229086"/>
              <a:ext cx="290004" cy="760185"/>
            </a:xfrm>
            <a:prstGeom prst="rect">
              <a:avLst/>
            </a:prstGeom>
            <a:solidFill>
              <a:srgbClr val="FFC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4" name="Flecha: a la derecha 53">
              <a:extLst>
                <a:ext uri="{FF2B5EF4-FFF2-40B4-BE49-F238E27FC236}">
                  <a16:creationId xmlns:a16="http://schemas.microsoft.com/office/drawing/2014/main" id="{FA78EE12-CC95-1065-D96C-1BD80706D7EF}"/>
                </a:ext>
              </a:extLst>
            </p:cNvPr>
            <p:cNvSpPr/>
            <p:nvPr/>
          </p:nvSpPr>
          <p:spPr>
            <a:xfrm>
              <a:off x="3204209" y="3535165"/>
              <a:ext cx="290004" cy="171754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Flecha: a la derecha 54">
              <a:extLst>
                <a:ext uri="{FF2B5EF4-FFF2-40B4-BE49-F238E27FC236}">
                  <a16:creationId xmlns:a16="http://schemas.microsoft.com/office/drawing/2014/main" id="{62775564-0263-4E7C-17AE-16C5773C1110}"/>
                </a:ext>
              </a:extLst>
            </p:cNvPr>
            <p:cNvSpPr/>
            <p:nvPr/>
          </p:nvSpPr>
          <p:spPr>
            <a:xfrm>
              <a:off x="3200177" y="3281702"/>
              <a:ext cx="290004" cy="171754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56" name="CuadroTexto 55">
            <a:extLst>
              <a:ext uri="{FF2B5EF4-FFF2-40B4-BE49-F238E27FC236}">
                <a16:creationId xmlns:a16="http://schemas.microsoft.com/office/drawing/2014/main" id="{9398512A-A32D-0B4E-A150-0CF2F74D642D}"/>
              </a:ext>
            </a:extLst>
          </p:cNvPr>
          <p:cNvSpPr txBox="1"/>
          <p:nvPr/>
        </p:nvSpPr>
        <p:spPr>
          <a:xfrm>
            <a:off x="3170061" y="1719634"/>
            <a:ext cx="1065211" cy="1089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 algn="ctr">
              <a:buNone/>
            </a:pPr>
            <a:r>
              <a:rPr lang="en-US" sz="1400" dirty="0"/>
              <a:t>Vertical Wind Load (Pressure) 1110 N/m2 </a:t>
            </a:r>
            <a:endParaRPr lang="es-ES" sz="1400" dirty="0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F157A163-23DC-69C5-2FA9-12D59F6A0DF0}"/>
              </a:ext>
            </a:extLst>
          </p:cNvPr>
          <p:cNvSpPr txBox="1"/>
          <p:nvPr/>
        </p:nvSpPr>
        <p:spPr>
          <a:xfrm>
            <a:off x="1288128" y="1235383"/>
            <a:ext cx="1322497" cy="995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 algn="ctr">
              <a:buNone/>
            </a:pPr>
            <a:r>
              <a:rPr lang="en-US" sz="1400" dirty="0"/>
              <a:t>Vertical Wind Load (Pressure) 1350 N/m2 </a:t>
            </a:r>
            <a:endParaRPr lang="es-ES" sz="1400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9DAD2582-7500-C99B-A96C-7B7D9ACB03CD}"/>
              </a:ext>
            </a:extLst>
          </p:cNvPr>
          <p:cNvSpPr txBox="1"/>
          <p:nvPr/>
        </p:nvSpPr>
        <p:spPr>
          <a:xfrm>
            <a:off x="3041000" y="4379167"/>
            <a:ext cx="1065211" cy="1089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 algn="ctr">
              <a:buNone/>
            </a:pPr>
            <a:r>
              <a:rPr lang="en-US" sz="1400" dirty="0"/>
              <a:t>Live Loads 800 N/m</a:t>
            </a:r>
            <a:endParaRPr lang="es-ES" sz="1400" dirty="0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90CFED60-4279-15E3-CEC7-CEC91AAA5023}"/>
              </a:ext>
            </a:extLst>
          </p:cNvPr>
          <p:cNvSpPr txBox="1"/>
          <p:nvPr/>
        </p:nvSpPr>
        <p:spPr>
          <a:xfrm>
            <a:off x="1447185" y="4701790"/>
            <a:ext cx="1065211" cy="1089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 algn="ctr">
              <a:buNone/>
            </a:pPr>
            <a:r>
              <a:rPr lang="en-US" sz="1400" dirty="0"/>
              <a:t>Occupant Loads           5 </a:t>
            </a:r>
            <a:r>
              <a:rPr lang="en-US" sz="1400" dirty="0" err="1"/>
              <a:t>kN</a:t>
            </a:r>
            <a:r>
              <a:rPr lang="en-US" sz="1400" dirty="0"/>
              <a:t>/m</a:t>
            </a:r>
            <a:endParaRPr lang="es-ES" sz="1400" dirty="0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E74380B-1D5F-E13A-4BC6-0DA259F4BDDD}"/>
              </a:ext>
            </a:extLst>
          </p:cNvPr>
          <p:cNvSpPr txBox="1"/>
          <p:nvPr/>
        </p:nvSpPr>
        <p:spPr>
          <a:xfrm>
            <a:off x="-178817" y="571527"/>
            <a:ext cx="1883361" cy="995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 algn="ctr">
              <a:buNone/>
            </a:pPr>
            <a:r>
              <a:rPr lang="en-US" dirty="0"/>
              <a:t>Main loads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430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72790797-C827-804B-AE9A-A2E030088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3799" y="576943"/>
            <a:ext cx="5684623" cy="5280932"/>
          </a:xfrm>
          <a:prstGeom prst="rect">
            <a:avLst/>
          </a:prstGeom>
        </p:spPr>
      </p:pic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202D7B9A-F44D-7E18-E13D-F107E17699E0}"/>
              </a:ext>
            </a:extLst>
          </p:cNvPr>
          <p:cNvSpPr/>
          <p:nvPr/>
        </p:nvSpPr>
        <p:spPr>
          <a:xfrm rot="5400000">
            <a:off x="9220294" y="3845816"/>
            <a:ext cx="789558" cy="181279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31B47AC8-3A87-880A-4774-BF846CB5B067}"/>
              </a:ext>
            </a:extLst>
          </p:cNvPr>
          <p:cNvSpPr/>
          <p:nvPr/>
        </p:nvSpPr>
        <p:spPr>
          <a:xfrm rot="5400000">
            <a:off x="6756072" y="3546066"/>
            <a:ext cx="1028700" cy="4286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DBBB5720-7B3F-E65A-EBF6-990529CBBEDF}"/>
              </a:ext>
            </a:extLst>
          </p:cNvPr>
          <p:cNvSpPr/>
          <p:nvPr/>
        </p:nvSpPr>
        <p:spPr>
          <a:xfrm rot="5400000">
            <a:off x="9145470" y="2428723"/>
            <a:ext cx="539115" cy="181279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B64CA52-A05A-CD1C-4F00-7DAC1F564378}"/>
              </a:ext>
            </a:extLst>
          </p:cNvPr>
          <p:cNvSpPr txBox="1"/>
          <p:nvPr/>
        </p:nvSpPr>
        <p:spPr>
          <a:xfrm>
            <a:off x="6638505" y="4225608"/>
            <a:ext cx="1516961" cy="1089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None/>
              <a:defRPr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dirty="0"/>
              <a:t>Cantilevered glass beam 1125N</a:t>
            </a:r>
            <a:endParaRPr lang="es-ES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C094E10-CE36-49D2-1237-2A19B3A01D90}"/>
              </a:ext>
            </a:extLst>
          </p:cNvPr>
          <p:cNvSpPr txBox="1"/>
          <p:nvPr/>
        </p:nvSpPr>
        <p:spPr>
          <a:xfrm>
            <a:off x="6357407" y="5716819"/>
            <a:ext cx="4975860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None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sz="1200" i="1" dirty="0"/>
              <a:t>*Loads each 1.03m</a:t>
            </a:r>
            <a:endParaRPr lang="es-ES" sz="1200" i="1" dirty="0"/>
          </a:p>
        </p:txBody>
      </p:sp>
      <p:sp>
        <p:nvSpPr>
          <p:cNvPr id="36" name="Flecha: a la derecha 35">
            <a:extLst>
              <a:ext uri="{FF2B5EF4-FFF2-40B4-BE49-F238E27FC236}">
                <a16:creationId xmlns:a16="http://schemas.microsoft.com/office/drawing/2014/main" id="{B6CD3B06-7CA3-9C8C-F547-138FC904ACE4}"/>
              </a:ext>
            </a:extLst>
          </p:cNvPr>
          <p:cNvSpPr/>
          <p:nvPr/>
        </p:nvSpPr>
        <p:spPr>
          <a:xfrm rot="5400000">
            <a:off x="9145469" y="1592340"/>
            <a:ext cx="539115" cy="181279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Flecha: a la derecha 36">
            <a:extLst>
              <a:ext uri="{FF2B5EF4-FFF2-40B4-BE49-F238E27FC236}">
                <a16:creationId xmlns:a16="http://schemas.microsoft.com/office/drawing/2014/main" id="{57A0B6C6-3283-A737-4874-986AFC104CF4}"/>
              </a:ext>
            </a:extLst>
          </p:cNvPr>
          <p:cNvSpPr/>
          <p:nvPr/>
        </p:nvSpPr>
        <p:spPr>
          <a:xfrm rot="5400000">
            <a:off x="9145469" y="3099962"/>
            <a:ext cx="539115" cy="181279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CFD9706-5B81-96B3-3E7B-494E60361837}"/>
              </a:ext>
            </a:extLst>
          </p:cNvPr>
          <p:cNvSpPr txBox="1"/>
          <p:nvPr/>
        </p:nvSpPr>
        <p:spPr>
          <a:xfrm>
            <a:off x="8049126" y="1099663"/>
            <a:ext cx="1197610" cy="539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None/>
              <a:defRPr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dirty="0"/>
              <a:t>Horizontal glass 60N</a:t>
            </a:r>
            <a:endParaRPr lang="es-ES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B473717-FF71-37A0-CFF4-44A900E94C0A}"/>
              </a:ext>
            </a:extLst>
          </p:cNvPr>
          <p:cNvSpPr txBox="1"/>
          <p:nvPr/>
        </p:nvSpPr>
        <p:spPr>
          <a:xfrm>
            <a:off x="8155466" y="3019801"/>
            <a:ext cx="1176258" cy="539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None/>
              <a:defRPr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dirty="0"/>
              <a:t>Horizontal glass 60N</a:t>
            </a:r>
            <a:endParaRPr lang="es-ES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EB0D3D0-E5BE-A507-6C7E-849102991CB3}"/>
              </a:ext>
            </a:extLst>
          </p:cNvPr>
          <p:cNvSpPr txBox="1"/>
          <p:nvPr/>
        </p:nvSpPr>
        <p:spPr>
          <a:xfrm>
            <a:off x="7686121" y="1804352"/>
            <a:ext cx="1516961" cy="984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None/>
              <a:defRPr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dirty="0"/>
              <a:t>Vertical Cantilevered glass beam glass 87N</a:t>
            </a:r>
            <a:endParaRPr lang="es-ES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EAD6B4C-ACB6-3AAC-56C7-20572AFD48F2}"/>
              </a:ext>
            </a:extLst>
          </p:cNvPr>
          <p:cNvSpPr txBox="1"/>
          <p:nvPr/>
        </p:nvSpPr>
        <p:spPr>
          <a:xfrm>
            <a:off x="8668753" y="4191968"/>
            <a:ext cx="1188611" cy="794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None/>
              <a:defRPr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r>
              <a:rPr lang="en-US" dirty="0"/>
              <a:t>Vertical glass barrier 793N</a:t>
            </a:r>
            <a:endParaRPr lang="es-ES" dirty="0"/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6EDCE4C1-2782-1020-5671-D9580DF62995}"/>
              </a:ext>
            </a:extLst>
          </p:cNvPr>
          <p:cNvSpPr/>
          <p:nvPr/>
        </p:nvSpPr>
        <p:spPr>
          <a:xfrm rot="10800000" flipH="1">
            <a:off x="2781143" y="1948509"/>
            <a:ext cx="352269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841788D9-7B5C-B5D1-F579-059D3DC9A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64" y="1611326"/>
            <a:ext cx="2016090" cy="1872919"/>
          </a:xfrm>
          <a:prstGeom prst="rect">
            <a:avLst/>
          </a:prstGeom>
          <a:ln>
            <a:noFill/>
          </a:ln>
        </p:spPr>
      </p:pic>
      <p:pic>
        <p:nvPicPr>
          <p:cNvPr id="26" name="Imagen 25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3BC5F038-9FA9-F97B-B1E2-55B79B5B8E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592" t="12501" r="14627" b="10899"/>
          <a:stretch/>
        </p:blipFill>
        <p:spPr>
          <a:xfrm rot="16200000">
            <a:off x="687045" y="3876011"/>
            <a:ext cx="2215653" cy="2289098"/>
          </a:xfrm>
          <a:prstGeom prst="rect">
            <a:avLst/>
          </a:prstGeom>
          <a:ln>
            <a:noFill/>
          </a:ln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7A3B2B6-9316-2184-F65F-BDA292480D61}"/>
              </a:ext>
            </a:extLst>
          </p:cNvPr>
          <p:cNvSpPr/>
          <p:nvPr/>
        </p:nvSpPr>
        <p:spPr>
          <a:xfrm flipH="1">
            <a:off x="2788065" y="1904434"/>
            <a:ext cx="352269" cy="760185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Flecha: a la derecha 33">
            <a:extLst>
              <a:ext uri="{FF2B5EF4-FFF2-40B4-BE49-F238E27FC236}">
                <a16:creationId xmlns:a16="http://schemas.microsoft.com/office/drawing/2014/main" id="{F37B4D85-CF15-D19E-CF3E-B6D9C6B39236}"/>
              </a:ext>
            </a:extLst>
          </p:cNvPr>
          <p:cNvSpPr/>
          <p:nvPr/>
        </p:nvSpPr>
        <p:spPr>
          <a:xfrm rot="10800000" flipH="1">
            <a:off x="2788541" y="2186786"/>
            <a:ext cx="352269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Flecha: a la derecha 41">
            <a:extLst>
              <a:ext uri="{FF2B5EF4-FFF2-40B4-BE49-F238E27FC236}">
                <a16:creationId xmlns:a16="http://schemas.microsoft.com/office/drawing/2014/main" id="{20180CB4-8B17-9AE8-13C5-83712F1FE284}"/>
              </a:ext>
            </a:extLst>
          </p:cNvPr>
          <p:cNvSpPr/>
          <p:nvPr/>
        </p:nvSpPr>
        <p:spPr>
          <a:xfrm rot="10800000" flipH="1">
            <a:off x="2792573" y="2440249"/>
            <a:ext cx="352269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Flecha: a la derecha 42">
            <a:extLst>
              <a:ext uri="{FF2B5EF4-FFF2-40B4-BE49-F238E27FC236}">
                <a16:creationId xmlns:a16="http://schemas.microsoft.com/office/drawing/2014/main" id="{1838730A-2F3C-80E2-B197-7C3525BD1483}"/>
              </a:ext>
            </a:extLst>
          </p:cNvPr>
          <p:cNvSpPr/>
          <p:nvPr/>
        </p:nvSpPr>
        <p:spPr>
          <a:xfrm rot="5400000">
            <a:off x="1643630" y="2172635"/>
            <a:ext cx="290004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A5491BB-ABC9-6A64-6794-F5367411BA26}"/>
              </a:ext>
            </a:extLst>
          </p:cNvPr>
          <p:cNvSpPr/>
          <p:nvPr/>
        </p:nvSpPr>
        <p:spPr>
          <a:xfrm rot="16200000">
            <a:off x="1749932" y="1574154"/>
            <a:ext cx="296757" cy="1365944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Flecha: a la derecha 44">
            <a:extLst>
              <a:ext uri="{FF2B5EF4-FFF2-40B4-BE49-F238E27FC236}">
                <a16:creationId xmlns:a16="http://schemas.microsoft.com/office/drawing/2014/main" id="{C923AC9F-F2F8-F5BD-4280-9DCA32CF07B7}"/>
              </a:ext>
            </a:extLst>
          </p:cNvPr>
          <p:cNvSpPr/>
          <p:nvPr/>
        </p:nvSpPr>
        <p:spPr>
          <a:xfrm rot="5400000">
            <a:off x="1403275" y="2172287"/>
            <a:ext cx="290004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Flecha: a la derecha 45">
            <a:extLst>
              <a:ext uri="{FF2B5EF4-FFF2-40B4-BE49-F238E27FC236}">
                <a16:creationId xmlns:a16="http://schemas.microsoft.com/office/drawing/2014/main" id="{199B5797-59EB-BFA3-8C1D-424A35F7CCDD}"/>
              </a:ext>
            </a:extLst>
          </p:cNvPr>
          <p:cNvSpPr/>
          <p:nvPr/>
        </p:nvSpPr>
        <p:spPr>
          <a:xfrm rot="5400000">
            <a:off x="1162654" y="2179388"/>
            <a:ext cx="290004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Flecha: a la derecha 46">
            <a:extLst>
              <a:ext uri="{FF2B5EF4-FFF2-40B4-BE49-F238E27FC236}">
                <a16:creationId xmlns:a16="http://schemas.microsoft.com/office/drawing/2014/main" id="{835ABD78-EE6B-46F9-03F8-4E544E875881}"/>
              </a:ext>
            </a:extLst>
          </p:cNvPr>
          <p:cNvSpPr/>
          <p:nvPr/>
        </p:nvSpPr>
        <p:spPr>
          <a:xfrm rot="5400000">
            <a:off x="1881908" y="2172287"/>
            <a:ext cx="290004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Flecha: a la derecha 47">
            <a:extLst>
              <a:ext uri="{FF2B5EF4-FFF2-40B4-BE49-F238E27FC236}">
                <a16:creationId xmlns:a16="http://schemas.microsoft.com/office/drawing/2014/main" id="{180AF48E-FD59-1DAA-09B8-1F8384899F85}"/>
              </a:ext>
            </a:extLst>
          </p:cNvPr>
          <p:cNvSpPr/>
          <p:nvPr/>
        </p:nvSpPr>
        <p:spPr>
          <a:xfrm rot="5400000">
            <a:off x="2117100" y="2180492"/>
            <a:ext cx="290004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Flecha: a la derecha 48">
            <a:extLst>
              <a:ext uri="{FF2B5EF4-FFF2-40B4-BE49-F238E27FC236}">
                <a16:creationId xmlns:a16="http://schemas.microsoft.com/office/drawing/2014/main" id="{44BD5DA9-BEF5-0940-9182-158AC5FA8B74}"/>
              </a:ext>
            </a:extLst>
          </p:cNvPr>
          <p:cNvSpPr/>
          <p:nvPr/>
        </p:nvSpPr>
        <p:spPr>
          <a:xfrm rot="5400000">
            <a:off x="2355377" y="2178153"/>
            <a:ext cx="290004" cy="1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CB680A67-0B19-29E7-1CE3-DED24986E109}"/>
              </a:ext>
            </a:extLst>
          </p:cNvPr>
          <p:cNvSpPr/>
          <p:nvPr/>
        </p:nvSpPr>
        <p:spPr>
          <a:xfrm rot="16200000">
            <a:off x="1768551" y="4004511"/>
            <a:ext cx="557213" cy="1406440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ACD2BC40-895A-47DE-10D2-8C6819883203}"/>
              </a:ext>
            </a:extLst>
          </p:cNvPr>
          <p:cNvGrpSpPr/>
          <p:nvPr/>
        </p:nvGrpSpPr>
        <p:grpSpPr>
          <a:xfrm>
            <a:off x="2706783" y="4416244"/>
            <a:ext cx="301434" cy="570094"/>
            <a:chOff x="3200177" y="3229086"/>
            <a:chExt cx="301434" cy="760185"/>
          </a:xfrm>
        </p:grpSpPr>
        <p:sp>
          <p:nvSpPr>
            <p:cNvPr id="52" name="Flecha: a la derecha 51">
              <a:extLst>
                <a:ext uri="{FF2B5EF4-FFF2-40B4-BE49-F238E27FC236}">
                  <a16:creationId xmlns:a16="http://schemas.microsoft.com/office/drawing/2014/main" id="{D63B4557-C0FD-08C5-1BA5-8AC97D3126A0}"/>
                </a:ext>
              </a:extLst>
            </p:cNvPr>
            <p:cNvSpPr/>
            <p:nvPr/>
          </p:nvSpPr>
          <p:spPr>
            <a:xfrm>
              <a:off x="3211607" y="3773442"/>
              <a:ext cx="290004" cy="171754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F4DF5805-C73D-0AE0-E5C4-F06232AF097D}"/>
                </a:ext>
              </a:extLst>
            </p:cNvPr>
            <p:cNvSpPr/>
            <p:nvPr/>
          </p:nvSpPr>
          <p:spPr>
            <a:xfrm rot="10800000">
              <a:off x="3204685" y="3229086"/>
              <a:ext cx="290004" cy="760185"/>
            </a:xfrm>
            <a:prstGeom prst="rect">
              <a:avLst/>
            </a:prstGeom>
            <a:solidFill>
              <a:srgbClr val="FFC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4" name="Flecha: a la derecha 53">
              <a:extLst>
                <a:ext uri="{FF2B5EF4-FFF2-40B4-BE49-F238E27FC236}">
                  <a16:creationId xmlns:a16="http://schemas.microsoft.com/office/drawing/2014/main" id="{FA78EE12-CC95-1065-D96C-1BD80706D7EF}"/>
                </a:ext>
              </a:extLst>
            </p:cNvPr>
            <p:cNvSpPr/>
            <p:nvPr/>
          </p:nvSpPr>
          <p:spPr>
            <a:xfrm>
              <a:off x="3204209" y="3535165"/>
              <a:ext cx="290004" cy="171754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Flecha: a la derecha 54">
              <a:extLst>
                <a:ext uri="{FF2B5EF4-FFF2-40B4-BE49-F238E27FC236}">
                  <a16:creationId xmlns:a16="http://schemas.microsoft.com/office/drawing/2014/main" id="{62775564-0263-4E7C-17AE-16C5773C1110}"/>
                </a:ext>
              </a:extLst>
            </p:cNvPr>
            <p:cNvSpPr/>
            <p:nvPr/>
          </p:nvSpPr>
          <p:spPr>
            <a:xfrm>
              <a:off x="3200177" y="3281702"/>
              <a:ext cx="290004" cy="171754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56" name="CuadroTexto 55">
            <a:extLst>
              <a:ext uri="{FF2B5EF4-FFF2-40B4-BE49-F238E27FC236}">
                <a16:creationId xmlns:a16="http://schemas.microsoft.com/office/drawing/2014/main" id="{9398512A-A32D-0B4E-A150-0CF2F74D642D}"/>
              </a:ext>
            </a:extLst>
          </p:cNvPr>
          <p:cNvSpPr txBox="1"/>
          <p:nvPr/>
        </p:nvSpPr>
        <p:spPr>
          <a:xfrm>
            <a:off x="3170061" y="1719634"/>
            <a:ext cx="1065211" cy="1089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 algn="ctr">
              <a:buNone/>
            </a:pPr>
            <a:r>
              <a:rPr lang="en-US" sz="1400" dirty="0"/>
              <a:t>Vertical Wind Load (Pressure) 1110 N/m2 </a:t>
            </a:r>
            <a:endParaRPr lang="es-ES" sz="1400" dirty="0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F157A163-23DC-69C5-2FA9-12D59F6A0DF0}"/>
              </a:ext>
            </a:extLst>
          </p:cNvPr>
          <p:cNvSpPr txBox="1"/>
          <p:nvPr/>
        </p:nvSpPr>
        <p:spPr>
          <a:xfrm>
            <a:off x="1288128" y="1235383"/>
            <a:ext cx="1322497" cy="995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 algn="ctr">
              <a:buNone/>
            </a:pPr>
            <a:r>
              <a:rPr lang="en-US" sz="1400" dirty="0"/>
              <a:t>Vertical Wind Load (Pressure) 1350 N/m2 </a:t>
            </a:r>
            <a:endParaRPr lang="es-ES" sz="1400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9DAD2582-7500-C99B-A96C-7B7D9ACB03CD}"/>
              </a:ext>
            </a:extLst>
          </p:cNvPr>
          <p:cNvSpPr txBox="1"/>
          <p:nvPr/>
        </p:nvSpPr>
        <p:spPr>
          <a:xfrm>
            <a:off x="3041000" y="4379167"/>
            <a:ext cx="1065211" cy="1089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 algn="ctr">
              <a:buNone/>
            </a:pPr>
            <a:r>
              <a:rPr lang="en-US" sz="1400" dirty="0"/>
              <a:t>Live Loads 800 N/m</a:t>
            </a:r>
            <a:endParaRPr lang="es-ES" sz="1400" dirty="0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90CFED60-4279-15E3-CEC7-CEC91AAA5023}"/>
              </a:ext>
            </a:extLst>
          </p:cNvPr>
          <p:cNvSpPr txBox="1"/>
          <p:nvPr/>
        </p:nvSpPr>
        <p:spPr>
          <a:xfrm>
            <a:off x="1447185" y="4701790"/>
            <a:ext cx="1065211" cy="1089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 algn="ctr">
              <a:buNone/>
            </a:pPr>
            <a:r>
              <a:rPr lang="en-US" sz="1400" dirty="0"/>
              <a:t>Occupant Loads           5 </a:t>
            </a:r>
            <a:r>
              <a:rPr lang="en-US" sz="1400" dirty="0" err="1"/>
              <a:t>kN</a:t>
            </a:r>
            <a:r>
              <a:rPr lang="en-US" sz="1400" dirty="0"/>
              <a:t>/m</a:t>
            </a:r>
            <a:endParaRPr lang="es-ES" sz="1400" dirty="0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E74380B-1D5F-E13A-4BC6-0DA259F4BDDD}"/>
              </a:ext>
            </a:extLst>
          </p:cNvPr>
          <p:cNvSpPr txBox="1"/>
          <p:nvPr/>
        </p:nvSpPr>
        <p:spPr>
          <a:xfrm>
            <a:off x="-178817" y="571527"/>
            <a:ext cx="1883361" cy="995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 algn="ctr">
              <a:buNone/>
            </a:pPr>
            <a:r>
              <a:rPr lang="en-US" dirty="0"/>
              <a:t>Main loads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8814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A7D9290-7F82-9AF9-97DC-D379CA26C6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3486"/>
          <a:stretch/>
        </p:blipFill>
        <p:spPr>
          <a:xfrm>
            <a:off x="-24451" y="553588"/>
            <a:ext cx="9924381" cy="555507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8FBC83A5-BAA8-E9F7-8713-81DBD29F145E}"/>
              </a:ext>
            </a:extLst>
          </p:cNvPr>
          <p:cNvGrpSpPr/>
          <p:nvPr/>
        </p:nvGrpSpPr>
        <p:grpSpPr>
          <a:xfrm>
            <a:off x="10494380" y="1244563"/>
            <a:ext cx="8942733" cy="6173495"/>
            <a:chOff x="2041332" y="1216819"/>
            <a:chExt cx="8086555" cy="558244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46EEB9AB-96F0-1CD2-978D-E049EC97494C}"/>
                </a:ext>
              </a:extLst>
            </p:cNvPr>
            <p:cNvSpPr/>
            <p:nvPr/>
          </p:nvSpPr>
          <p:spPr>
            <a:xfrm>
              <a:off x="5106589" y="3423690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7" name="Imagen 6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17937DF1-675D-1EBB-E714-85621BDFF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332" y="1227138"/>
              <a:ext cx="7880736" cy="557212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54232CF7-4B08-7974-15F9-A748C199FFEB}"/>
                </a:ext>
              </a:extLst>
            </p:cNvPr>
            <p:cNvSpPr/>
            <p:nvPr/>
          </p:nvSpPr>
          <p:spPr>
            <a:xfrm>
              <a:off x="5349032" y="3572074"/>
              <a:ext cx="150912" cy="607517"/>
            </a:xfrm>
            <a:custGeom>
              <a:avLst/>
              <a:gdLst>
                <a:gd name="connsiteX0" fmla="*/ 185738 w 185738"/>
                <a:gd name="connsiteY0" fmla="*/ 0 h 747713"/>
                <a:gd name="connsiteX1" fmla="*/ 11907 w 185738"/>
                <a:gd name="connsiteY1" fmla="*/ 100013 h 747713"/>
                <a:gd name="connsiteX2" fmla="*/ 0 w 185738"/>
                <a:gd name="connsiteY2" fmla="*/ 747713 h 74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38" h="747713">
                  <a:moveTo>
                    <a:pt x="185738" y="0"/>
                  </a:moveTo>
                  <a:lnTo>
                    <a:pt x="11907" y="100013"/>
                  </a:lnTo>
                  <a:lnTo>
                    <a:pt x="0" y="747713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15" name="Imagen 1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74CE784-CAA0-23DA-028C-E658DA262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27217" r="9001" b="38159"/>
            <a:stretch/>
          </p:blipFill>
          <p:spPr>
            <a:xfrm>
              <a:off x="7332810" y="1227138"/>
              <a:ext cx="1878013" cy="1929265"/>
            </a:xfrm>
            <a:prstGeom prst="rect">
              <a:avLst/>
            </a:prstGeom>
          </p:spPr>
        </p:pic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8DBF3D8-52BE-9BBC-1F3D-0361E98FB300}"/>
                </a:ext>
              </a:extLst>
            </p:cNvPr>
            <p:cNvSpPr/>
            <p:nvPr/>
          </p:nvSpPr>
          <p:spPr>
            <a:xfrm>
              <a:off x="8048030" y="5184379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B80C875-77A5-A093-3DC2-7B845941C88D}"/>
                </a:ext>
              </a:extLst>
            </p:cNvPr>
            <p:cNvSpPr/>
            <p:nvPr/>
          </p:nvSpPr>
          <p:spPr>
            <a:xfrm>
              <a:off x="8093446" y="5161772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08E7FFB-F7B9-7865-EEB2-BDFE7AE3F0FB}"/>
                </a:ext>
              </a:extLst>
            </p:cNvPr>
            <p:cNvCxnSpPr>
              <a:cxnSpLocks/>
            </p:cNvCxnSpPr>
            <p:nvPr/>
          </p:nvCxnSpPr>
          <p:spPr>
            <a:xfrm>
              <a:off x="5793277" y="4254401"/>
              <a:ext cx="2542663" cy="1468487"/>
            </a:xfrm>
            <a:prstGeom prst="line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24" name="Imagen 23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0C51979-C152-6CBE-1032-467C225BD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4691" y="2866137"/>
              <a:ext cx="1876132" cy="414091"/>
            </a:xfrm>
            <a:prstGeom prst="rect">
              <a:avLst/>
            </a:prstGeom>
          </p:spPr>
        </p:pic>
        <p:pic>
          <p:nvPicPr>
            <p:cNvPr id="25" name="Imagen 2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EADD572D-1AA9-F546-7E32-3E9FB8B8F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5872" y="3276342"/>
              <a:ext cx="1876132" cy="414091"/>
            </a:xfrm>
            <a:prstGeom prst="rect">
              <a:avLst/>
            </a:prstGeom>
          </p:spPr>
        </p:pic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461A08A8-2A0E-88DF-9A88-C43E45F80D6C}"/>
                </a:ext>
              </a:extLst>
            </p:cNvPr>
            <p:cNvSpPr/>
            <p:nvPr/>
          </p:nvSpPr>
          <p:spPr>
            <a:xfrm>
              <a:off x="8022878" y="4003527"/>
              <a:ext cx="1027361" cy="748754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444" h="923925">
                  <a:moveTo>
                    <a:pt x="0" y="204788"/>
                  </a:moveTo>
                  <a:lnTo>
                    <a:pt x="309562" y="392907"/>
                  </a:lnTo>
                  <a:lnTo>
                    <a:pt x="402431" y="350044"/>
                  </a:lnTo>
                  <a:lnTo>
                    <a:pt x="1204912" y="0"/>
                  </a:lnTo>
                  <a:lnTo>
                    <a:pt x="1264444" y="609600"/>
                  </a:lnTo>
                  <a:lnTo>
                    <a:pt x="457200" y="923925"/>
                  </a:lnTo>
                  <a:lnTo>
                    <a:pt x="4762" y="669132"/>
                  </a:lnTo>
                  <a:cubicBezTo>
                    <a:pt x="6350" y="517526"/>
                    <a:pt x="7937" y="365919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A0D5A99D-A418-1FF6-6BCF-349323C8F3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9725" y="4094203"/>
              <a:ext cx="1395906" cy="8095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79EA6677-E274-375C-518B-F9B1DD011E9F}"/>
                </a:ext>
              </a:extLst>
            </p:cNvPr>
            <p:cNvSpPr/>
            <p:nvPr/>
          </p:nvSpPr>
          <p:spPr>
            <a:xfrm>
              <a:off x="8104776" y="5342158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E9BC78CC-F575-4005-316C-3D2DD954B366}"/>
                </a:ext>
              </a:extLst>
            </p:cNvPr>
            <p:cNvSpPr/>
            <p:nvPr/>
          </p:nvSpPr>
          <p:spPr>
            <a:xfrm>
              <a:off x="8107356" y="5548874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25419EE4-46C9-F828-886C-E53FF6CBE0F6}"/>
                </a:ext>
              </a:extLst>
            </p:cNvPr>
            <p:cNvSpPr/>
            <p:nvPr/>
          </p:nvSpPr>
          <p:spPr>
            <a:xfrm>
              <a:off x="8151916" y="3813941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B47FCDAF-445C-6939-0EB7-CE64483354FE}"/>
                </a:ext>
              </a:extLst>
            </p:cNvPr>
            <p:cNvSpPr/>
            <p:nvPr/>
          </p:nvSpPr>
          <p:spPr>
            <a:xfrm>
              <a:off x="8154496" y="4020657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43" name="Imagen 42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1ABEF63-2F4A-B197-4CEB-3CA825064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6605" y="3685776"/>
              <a:ext cx="1876132" cy="521887"/>
            </a:xfrm>
            <a:prstGeom prst="rect">
              <a:avLst/>
            </a:prstGeom>
          </p:spPr>
        </p:pic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252B0602-827B-D2A6-0BFE-650927025CC0}"/>
                </a:ext>
              </a:extLst>
            </p:cNvPr>
            <p:cNvSpPr/>
            <p:nvPr/>
          </p:nvSpPr>
          <p:spPr>
            <a:xfrm>
              <a:off x="8071247" y="4144423"/>
              <a:ext cx="226367" cy="123825"/>
            </a:xfrm>
            <a:custGeom>
              <a:avLst/>
              <a:gdLst>
                <a:gd name="connsiteX0" fmla="*/ 0 w 278606"/>
                <a:gd name="connsiteY0" fmla="*/ 0 h 152400"/>
                <a:gd name="connsiteX1" fmla="*/ 245269 w 278606"/>
                <a:gd name="connsiteY1" fmla="*/ 152400 h 152400"/>
                <a:gd name="connsiteX2" fmla="*/ 278606 w 278606"/>
                <a:gd name="connsiteY2" fmla="*/ 1333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606" h="152400">
                  <a:moveTo>
                    <a:pt x="0" y="0"/>
                  </a:moveTo>
                  <a:lnTo>
                    <a:pt x="245269" y="152400"/>
                  </a:lnTo>
                  <a:lnTo>
                    <a:pt x="278606" y="133350"/>
                  </a:lnTo>
                </a:path>
              </a:pathLst>
            </a:cu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DC27025A-2048-DCED-0612-3E2DB4A65AFB}"/>
                </a:ext>
              </a:extLst>
            </p:cNvPr>
            <p:cNvSpPr/>
            <p:nvPr/>
          </p:nvSpPr>
          <p:spPr>
            <a:xfrm>
              <a:off x="7895947" y="4143820"/>
              <a:ext cx="816472" cy="1049070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  <a:gd name="connsiteX0" fmla="*/ 90488 w 1259682"/>
                <a:gd name="connsiteY0" fmla="*/ 0 h 1296889"/>
                <a:gd name="connsiteX1" fmla="*/ 304800 w 1259682"/>
                <a:gd name="connsiteY1" fmla="*/ 765871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28613 w 1259682"/>
                <a:gd name="connsiteY2" fmla="*/ 171517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921544"/>
                <a:gd name="connsiteY0" fmla="*/ 0 h 1296889"/>
                <a:gd name="connsiteX1" fmla="*/ 338138 w 921544"/>
                <a:gd name="connsiteY1" fmla="*/ 159470 h 1296889"/>
                <a:gd name="connsiteX2" fmla="*/ 328613 w 921544"/>
                <a:gd name="connsiteY2" fmla="*/ 171517 h 1296889"/>
                <a:gd name="connsiteX3" fmla="*/ 385762 w 921544"/>
                <a:gd name="connsiteY3" fmla="*/ 138998 h 1296889"/>
                <a:gd name="connsiteX4" fmla="*/ 921544 w 921544"/>
                <a:gd name="connsiteY4" fmla="*/ 1094772 h 1296889"/>
                <a:gd name="connsiteX5" fmla="*/ 452438 w 921544"/>
                <a:gd name="connsiteY5" fmla="*/ 1296889 h 1296889"/>
                <a:gd name="connsiteX6" fmla="*/ 0 w 921544"/>
                <a:gd name="connsiteY6" fmla="*/ 1042096 h 1296889"/>
                <a:gd name="connsiteX7" fmla="*/ 90488 w 921544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385762 w 1014413"/>
                <a:gd name="connsiteY3" fmla="*/ 138998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988218 w 1014413"/>
                <a:gd name="connsiteY3" fmla="*/ 303729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28613 w 1004888"/>
                <a:gd name="connsiteY2" fmla="*/ 171517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92907 w 1004888"/>
                <a:gd name="connsiteY2" fmla="*/ 135706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88107 w 1004888"/>
                <a:gd name="connsiteY0" fmla="*/ 0 h 1294501"/>
                <a:gd name="connsiteX1" fmla="*/ 338138 w 1004888"/>
                <a:gd name="connsiteY1" fmla="*/ 157082 h 1294501"/>
                <a:gd name="connsiteX2" fmla="*/ 392907 w 1004888"/>
                <a:gd name="connsiteY2" fmla="*/ 133318 h 1294501"/>
                <a:gd name="connsiteX3" fmla="*/ 988218 w 1004888"/>
                <a:gd name="connsiteY3" fmla="*/ 301341 h 1294501"/>
                <a:gd name="connsiteX4" fmla="*/ 1004888 w 1004888"/>
                <a:gd name="connsiteY4" fmla="*/ 913328 h 1294501"/>
                <a:gd name="connsiteX5" fmla="*/ 452438 w 1004888"/>
                <a:gd name="connsiteY5" fmla="*/ 1294501 h 1294501"/>
                <a:gd name="connsiteX6" fmla="*/ 0 w 1004888"/>
                <a:gd name="connsiteY6" fmla="*/ 1039708 h 1294501"/>
                <a:gd name="connsiteX7" fmla="*/ 88107 w 1004888"/>
                <a:gd name="connsiteY7" fmla="*/ 0 h 129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4888" h="1294501">
                  <a:moveTo>
                    <a:pt x="88107" y="0"/>
                  </a:moveTo>
                  <a:lnTo>
                    <a:pt x="338138" y="157082"/>
                  </a:lnTo>
                  <a:lnTo>
                    <a:pt x="392907" y="133318"/>
                  </a:lnTo>
                  <a:lnTo>
                    <a:pt x="988218" y="301341"/>
                  </a:lnTo>
                  <a:lnTo>
                    <a:pt x="1004888" y="913328"/>
                  </a:lnTo>
                  <a:lnTo>
                    <a:pt x="452438" y="1294501"/>
                  </a:lnTo>
                  <a:lnTo>
                    <a:pt x="0" y="1039708"/>
                  </a:lnTo>
                  <a:cubicBezTo>
                    <a:pt x="1588" y="888102"/>
                    <a:pt x="96044" y="161131"/>
                    <a:pt x="881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6CF82D2C-9118-3C22-C31A-2AFAE93A057C}"/>
                </a:ext>
              </a:extLst>
            </p:cNvPr>
            <p:cNvSpPr/>
            <p:nvPr/>
          </p:nvSpPr>
          <p:spPr>
            <a:xfrm>
              <a:off x="8151916" y="3846469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1DBCBC5E-4777-9B39-F4B8-D22209ED7F03}"/>
                </a:ext>
              </a:extLst>
            </p:cNvPr>
            <p:cNvSpPr/>
            <p:nvPr/>
          </p:nvSpPr>
          <p:spPr>
            <a:xfrm>
              <a:off x="8154496" y="4053186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1610B98B-FA32-177A-39B6-6C4BCF975DF6}"/>
                </a:ext>
              </a:extLst>
            </p:cNvPr>
            <p:cNvGrpSpPr/>
            <p:nvPr/>
          </p:nvGrpSpPr>
          <p:grpSpPr>
            <a:xfrm>
              <a:off x="5490502" y="1220776"/>
              <a:ext cx="4457701" cy="3808052"/>
              <a:chOff x="5491448" y="-7830"/>
              <a:chExt cx="5486400" cy="4686832"/>
            </a:xfrm>
          </p:grpSpPr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E46B41EA-37A4-B697-0E69-027DAED989FC}"/>
                  </a:ext>
                </a:extLst>
              </p:cNvPr>
              <p:cNvSpPr/>
              <p:nvPr/>
            </p:nvSpPr>
            <p:spPr>
              <a:xfrm>
                <a:off x="5492523" y="2765271"/>
                <a:ext cx="3868828" cy="1913731"/>
              </a:xfrm>
              <a:custGeom>
                <a:avLst/>
                <a:gdLst>
                  <a:gd name="connsiteX0" fmla="*/ 0 w 2781300"/>
                  <a:gd name="connsiteY0" fmla="*/ 0 h 1501775"/>
                  <a:gd name="connsiteX1" fmla="*/ 9525 w 2781300"/>
                  <a:gd name="connsiteY1" fmla="*/ 95250 h 1501775"/>
                  <a:gd name="connsiteX2" fmla="*/ 2422525 w 2781300"/>
                  <a:gd name="connsiteY2" fmla="*/ 1501775 h 1501775"/>
                  <a:gd name="connsiteX3" fmla="*/ 2778125 w 2781300"/>
                  <a:gd name="connsiteY3" fmla="*/ 1238250 h 1501775"/>
                  <a:gd name="connsiteX4" fmla="*/ 2781300 w 2781300"/>
                  <a:gd name="connsiteY4" fmla="*/ 1133475 h 1501775"/>
                  <a:gd name="connsiteX5" fmla="*/ 2416175 w 2781300"/>
                  <a:gd name="connsiteY5" fmla="*/ 1425575 h 1501775"/>
                  <a:gd name="connsiteX6" fmla="*/ 0 w 2781300"/>
                  <a:gd name="connsiteY6" fmla="*/ 0 h 1501775"/>
                  <a:gd name="connsiteX0" fmla="*/ 0 w 3133999"/>
                  <a:gd name="connsiteY0" fmla="*/ 0 h 1913731"/>
                  <a:gd name="connsiteX1" fmla="*/ 9525 w 3133999"/>
                  <a:gd name="connsiteY1" fmla="*/ 95250 h 1913731"/>
                  <a:gd name="connsiteX2" fmla="*/ 3117850 w 3133999"/>
                  <a:gd name="connsiteY2" fmla="*/ 1913731 h 1913731"/>
                  <a:gd name="connsiteX3" fmla="*/ 2778125 w 3133999"/>
                  <a:gd name="connsiteY3" fmla="*/ 1238250 h 1913731"/>
                  <a:gd name="connsiteX4" fmla="*/ 2781300 w 3133999"/>
                  <a:gd name="connsiteY4" fmla="*/ 1133475 h 1913731"/>
                  <a:gd name="connsiteX5" fmla="*/ 2416175 w 3133999"/>
                  <a:gd name="connsiteY5" fmla="*/ 1425575 h 1913731"/>
                  <a:gd name="connsiteX6" fmla="*/ 0 w 3133999"/>
                  <a:gd name="connsiteY6" fmla="*/ 0 h 1913731"/>
                  <a:gd name="connsiteX0" fmla="*/ 0 w 3873500"/>
                  <a:gd name="connsiteY0" fmla="*/ 0 h 1913731"/>
                  <a:gd name="connsiteX1" fmla="*/ 9525 w 3873500"/>
                  <a:gd name="connsiteY1" fmla="*/ 95250 h 1913731"/>
                  <a:gd name="connsiteX2" fmla="*/ 3117850 w 3873500"/>
                  <a:gd name="connsiteY2" fmla="*/ 1913731 h 1913731"/>
                  <a:gd name="connsiteX3" fmla="*/ 3873500 w 3873500"/>
                  <a:gd name="connsiteY3" fmla="*/ 1493044 h 1913731"/>
                  <a:gd name="connsiteX4" fmla="*/ 2781300 w 3873500"/>
                  <a:gd name="connsiteY4" fmla="*/ 1133475 h 1913731"/>
                  <a:gd name="connsiteX5" fmla="*/ 2416175 w 3873500"/>
                  <a:gd name="connsiteY5" fmla="*/ 1425575 h 1913731"/>
                  <a:gd name="connsiteX6" fmla="*/ 0 w 3873500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2416175 w 3873502"/>
                  <a:gd name="connsiteY5" fmla="*/ 1425575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6163 w 3873502"/>
                  <a:gd name="connsiteY4" fmla="*/ 1569244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91"/>
                  <a:gd name="connsiteY0" fmla="*/ 0 h 1913731"/>
                  <a:gd name="connsiteX1" fmla="*/ 9525 w 3873591"/>
                  <a:gd name="connsiteY1" fmla="*/ 95250 h 1913731"/>
                  <a:gd name="connsiteX2" fmla="*/ 3117850 w 3873591"/>
                  <a:gd name="connsiteY2" fmla="*/ 1913731 h 1913731"/>
                  <a:gd name="connsiteX3" fmla="*/ 3873500 w 3873591"/>
                  <a:gd name="connsiteY3" fmla="*/ 1493044 h 1913731"/>
                  <a:gd name="connsiteX4" fmla="*/ 3867151 w 3873591"/>
                  <a:gd name="connsiteY4" fmla="*/ 1435894 h 1913731"/>
                  <a:gd name="connsiteX5" fmla="*/ 3116263 w 3873591"/>
                  <a:gd name="connsiteY5" fmla="*/ 1849437 h 1913731"/>
                  <a:gd name="connsiteX6" fmla="*/ 0 w 3873591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68828"/>
                  <a:gd name="connsiteY0" fmla="*/ 0 h 1913731"/>
                  <a:gd name="connsiteX1" fmla="*/ 9525 w 3868828"/>
                  <a:gd name="connsiteY1" fmla="*/ 95250 h 1913731"/>
                  <a:gd name="connsiteX2" fmla="*/ 3117850 w 3868828"/>
                  <a:gd name="connsiteY2" fmla="*/ 1913731 h 1913731"/>
                  <a:gd name="connsiteX3" fmla="*/ 3868737 w 3868828"/>
                  <a:gd name="connsiteY3" fmla="*/ 1478756 h 1913731"/>
                  <a:gd name="connsiteX4" fmla="*/ 3862388 w 3868828"/>
                  <a:gd name="connsiteY4" fmla="*/ 1421607 h 1913731"/>
                  <a:gd name="connsiteX5" fmla="*/ 3116263 w 3868828"/>
                  <a:gd name="connsiteY5" fmla="*/ 1849437 h 1913731"/>
                  <a:gd name="connsiteX6" fmla="*/ 0 w 3868828"/>
                  <a:gd name="connsiteY6" fmla="*/ 0 h 191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68828" h="1913731">
                    <a:moveTo>
                      <a:pt x="0" y="0"/>
                    </a:moveTo>
                    <a:lnTo>
                      <a:pt x="9525" y="95250"/>
                    </a:lnTo>
                    <a:lnTo>
                      <a:pt x="3117850" y="1913731"/>
                    </a:lnTo>
                    <a:cubicBezTo>
                      <a:pt x="3236383" y="1825889"/>
                      <a:pt x="3750204" y="1566598"/>
                      <a:pt x="3868737" y="1478756"/>
                    </a:cubicBezTo>
                    <a:cubicBezTo>
                      <a:pt x="3869795" y="1443831"/>
                      <a:pt x="3861330" y="1456532"/>
                      <a:pt x="3862388" y="1421607"/>
                    </a:cubicBezTo>
                    <a:lnTo>
                      <a:pt x="3116263" y="1849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1F8E8433-088D-6D3A-9B03-FB592AED3B91}"/>
                  </a:ext>
                </a:extLst>
              </p:cNvPr>
              <p:cNvSpPr/>
              <p:nvPr/>
            </p:nvSpPr>
            <p:spPr>
              <a:xfrm>
                <a:off x="5491448" y="-7830"/>
                <a:ext cx="5486400" cy="4612640"/>
              </a:xfrm>
              <a:custGeom>
                <a:avLst/>
                <a:gdLst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24106 w 5486400"/>
                  <a:gd name="connsiteY14" fmla="*/ 344762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11406 w 5486400"/>
                  <a:gd name="connsiteY14" fmla="*/ 390165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9656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7431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16156 w 5486400"/>
                  <a:gd name="connsiteY15" fmla="*/ 14744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95152 w 5486400"/>
                  <a:gd name="connsiteY16" fmla="*/ 19977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564977 w 5486400"/>
                  <a:gd name="connsiteY16" fmla="*/ 20739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7647 w 5486400"/>
                  <a:gd name="connsiteY17" fmla="*/ 18406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28804 w 5486400"/>
                  <a:gd name="connsiteY20" fmla="*/ 116443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425012 w 5486400"/>
                  <a:gd name="connsiteY18" fmla="*/ 15698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99612 w 5486400"/>
                  <a:gd name="connsiteY18" fmla="*/ 1573000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74212 w 5486400"/>
                  <a:gd name="connsiteY18" fmla="*/ 15571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51987 w 5486400"/>
                  <a:gd name="connsiteY18" fmla="*/ 15444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2462 w 5486400"/>
                  <a:gd name="connsiteY18" fmla="*/ 15317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5844 w 5486400"/>
                  <a:gd name="connsiteY14" fmla="*/ 3485726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7518 w 5486400"/>
                  <a:gd name="connsiteY13" fmla="*/ 3653419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5137 w 5486400"/>
                  <a:gd name="connsiteY13" fmla="*/ 3689138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3554 w 5486400"/>
                  <a:gd name="connsiteY11" fmla="*/ 1390015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26346 w 5486400"/>
                  <a:gd name="connsiteY11" fmla="*/ 1339742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4440 w 5486400"/>
                  <a:gd name="connsiteY11" fmla="*/ 1361173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62065 w 5486400"/>
                  <a:gd name="connsiteY11" fmla="*/ 1323073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18071 w 5486400"/>
                  <a:gd name="connsiteY10" fmla="*/ 1346094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8175 w 5486400"/>
                  <a:gd name="connsiteY9" fmla="*/ 1247827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747802 w 5486400"/>
                  <a:gd name="connsiteY9" fmla="*/ 1149242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42110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10339 w 5486400"/>
                  <a:gd name="connsiteY8" fmla="*/ 7264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31203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40728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335971 w 5486400"/>
                  <a:gd name="connsiteY8" fmla="*/ 61822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17483 w 5486400"/>
                  <a:gd name="connsiteY9" fmla="*/ 747872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554252 w 5486400"/>
                  <a:gd name="connsiteY7" fmla="*/ 22372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236627 w 5486400"/>
                  <a:gd name="connsiteY7" fmla="*/ 105557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35152 w 5486400"/>
                  <a:gd name="connsiteY7" fmla="*/ 4713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69952 w 5486400"/>
                  <a:gd name="connsiteY7" fmla="*/ 10936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868452 w 5486400"/>
                  <a:gd name="connsiteY7" fmla="*/ 6396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89002 w 5486400"/>
                  <a:gd name="connsiteY7" fmla="*/ 8174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762250 h 4604597"/>
                  <a:gd name="connsiteX1" fmla="*/ 3115733 w 5486400"/>
                  <a:gd name="connsiteY1" fmla="*/ 4604597 h 4604597"/>
                  <a:gd name="connsiteX2" fmla="*/ 3969173 w 5486400"/>
                  <a:gd name="connsiteY2" fmla="*/ 4096597 h 4604597"/>
                  <a:gd name="connsiteX3" fmla="*/ 3962400 w 5486400"/>
                  <a:gd name="connsiteY3" fmla="*/ 3642783 h 4604597"/>
                  <a:gd name="connsiteX4" fmla="*/ 5486400 w 5486400"/>
                  <a:gd name="connsiteY4" fmla="*/ 2775797 h 4604597"/>
                  <a:gd name="connsiteX5" fmla="*/ 5486400 w 5486400"/>
                  <a:gd name="connsiteY5" fmla="*/ 93557 h 4604597"/>
                  <a:gd name="connsiteX6" fmla="*/ 4759960 w 5486400"/>
                  <a:gd name="connsiteY6" fmla="*/ 0 h 4604597"/>
                  <a:gd name="connsiteX7" fmla="*/ 3189002 w 5486400"/>
                  <a:gd name="connsiteY7" fmla="*/ 911011 h 4604597"/>
                  <a:gd name="connsiteX8" fmla="*/ 3169952 w 5486400"/>
                  <a:gd name="connsiteY8" fmla="*/ 1187236 h 4604597"/>
                  <a:gd name="connsiteX9" fmla="*/ 3236627 w 5486400"/>
                  <a:gd name="connsiteY9" fmla="*/ 1149136 h 4604597"/>
                  <a:gd name="connsiteX10" fmla="*/ 4104534 w 5486400"/>
                  <a:gd name="connsiteY10" fmla="*/ 626269 h 4604597"/>
                  <a:gd name="connsiteX11" fmla="*/ 4414552 w 5486400"/>
                  <a:gd name="connsiteY11" fmla="*/ 807030 h 4604597"/>
                  <a:gd name="connsiteX12" fmla="*/ 4417483 w 5486400"/>
                  <a:gd name="connsiteY12" fmla="*/ 841429 h 4604597"/>
                  <a:gd name="connsiteX13" fmla="*/ 3581114 w 5486400"/>
                  <a:gd name="connsiteY13" fmla="*/ 1318998 h 4604597"/>
                  <a:gd name="connsiteX14" fmla="*/ 3608175 w 5486400"/>
                  <a:gd name="connsiteY14" fmla="*/ 1341384 h 4604597"/>
                  <a:gd name="connsiteX15" fmla="*/ 3603784 w 5486400"/>
                  <a:gd name="connsiteY15" fmla="*/ 1453939 h 4604597"/>
                  <a:gd name="connsiteX16" fmla="*/ 3512059 w 5486400"/>
                  <a:gd name="connsiteY16" fmla="*/ 1490449 h 4604597"/>
                  <a:gd name="connsiteX17" fmla="*/ 3514440 w 5486400"/>
                  <a:gd name="connsiteY17" fmla="*/ 1454730 h 4604597"/>
                  <a:gd name="connsiteX18" fmla="*/ 3463554 w 5486400"/>
                  <a:gd name="connsiteY18" fmla="*/ 1483572 h 4604597"/>
                  <a:gd name="connsiteX19" fmla="*/ 3461173 w 5486400"/>
                  <a:gd name="connsiteY19" fmla="*/ 3727926 h 4604597"/>
                  <a:gd name="connsiteX20" fmla="*/ 3432280 w 5486400"/>
                  <a:gd name="connsiteY20" fmla="*/ 3756501 h 4604597"/>
                  <a:gd name="connsiteX21" fmla="*/ 3167751 w 5486400"/>
                  <a:gd name="connsiteY21" fmla="*/ 3595951 h 4604597"/>
                  <a:gd name="connsiteX22" fmla="*/ 3170131 w 5486400"/>
                  <a:gd name="connsiteY22" fmla="*/ 1558502 h 4604597"/>
                  <a:gd name="connsiteX23" fmla="*/ 2647527 w 5486400"/>
                  <a:gd name="connsiteY23" fmla="*/ 1853936 h 4604597"/>
                  <a:gd name="connsiteX24" fmla="*/ 2341616 w 5486400"/>
                  <a:gd name="connsiteY24" fmla="*/ 1676242 h 4604597"/>
                  <a:gd name="connsiteX25" fmla="*/ 2335318 w 5486400"/>
                  <a:gd name="connsiteY25" fmla="*/ 1641951 h 4604597"/>
                  <a:gd name="connsiteX26" fmla="*/ 3126952 w 5486400"/>
                  <a:gd name="connsiteY26" fmla="*/ 1192901 h 4604597"/>
                  <a:gd name="connsiteX27" fmla="*/ 3119279 w 5486400"/>
                  <a:gd name="connsiteY27" fmla="*/ 934138 h 4604597"/>
                  <a:gd name="connsiteX28" fmla="*/ 0 w 5486400"/>
                  <a:gd name="connsiteY28" fmla="*/ 2762250 h 4604597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32280 w 5486400"/>
                  <a:gd name="connsiteY20" fmla="*/ 3764544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31185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6673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486400" h="4612640">
                    <a:moveTo>
                      <a:pt x="0" y="2770293"/>
                    </a:moveTo>
                    <a:lnTo>
                      <a:pt x="3115733" y="4612640"/>
                    </a:lnTo>
                    <a:lnTo>
                      <a:pt x="3969173" y="4104640"/>
                    </a:lnTo>
                    <a:cubicBezTo>
                      <a:pt x="3966915" y="3953369"/>
                      <a:pt x="3964658" y="3802097"/>
                      <a:pt x="3962400" y="3650826"/>
                    </a:cubicBezTo>
                    <a:lnTo>
                      <a:pt x="5486400" y="2783840"/>
                    </a:lnTo>
                    <a:lnTo>
                      <a:pt x="5451475" y="0"/>
                    </a:lnTo>
                    <a:lnTo>
                      <a:pt x="4759960" y="8043"/>
                    </a:lnTo>
                    <a:lnTo>
                      <a:pt x="3189002" y="916673"/>
                    </a:lnTo>
                    <a:lnTo>
                      <a:pt x="3181858" y="1176229"/>
                    </a:lnTo>
                    <a:lnTo>
                      <a:pt x="3236627" y="1157179"/>
                    </a:lnTo>
                    <a:lnTo>
                      <a:pt x="4104534" y="634312"/>
                    </a:lnTo>
                    <a:lnTo>
                      <a:pt x="4414552" y="815073"/>
                    </a:lnTo>
                    <a:cubicBezTo>
                      <a:pt x="4414735" y="824158"/>
                      <a:pt x="4417300" y="840387"/>
                      <a:pt x="4417483" y="849472"/>
                    </a:cubicBezTo>
                    <a:lnTo>
                      <a:pt x="3581114" y="1327041"/>
                    </a:lnTo>
                    <a:lnTo>
                      <a:pt x="3608175" y="1349427"/>
                    </a:lnTo>
                    <a:cubicBezTo>
                      <a:pt x="3608299" y="1425839"/>
                      <a:pt x="3603660" y="1385570"/>
                      <a:pt x="3603784" y="1461982"/>
                    </a:cubicBezTo>
                    <a:lnTo>
                      <a:pt x="3512059" y="1498492"/>
                    </a:lnTo>
                    <a:lnTo>
                      <a:pt x="3514440" y="1462773"/>
                    </a:lnTo>
                    <a:lnTo>
                      <a:pt x="3463554" y="1491615"/>
                    </a:lnTo>
                    <a:cubicBezTo>
                      <a:pt x="3462760" y="2239733"/>
                      <a:pt x="3461967" y="2987851"/>
                      <a:pt x="3461173" y="3735969"/>
                    </a:cubicBezTo>
                    <a:lnTo>
                      <a:pt x="3427517" y="3752638"/>
                    </a:lnTo>
                    <a:lnTo>
                      <a:pt x="3167751" y="3603994"/>
                    </a:lnTo>
                    <a:cubicBezTo>
                      <a:pt x="3171984" y="2750484"/>
                      <a:pt x="3165898" y="2420055"/>
                      <a:pt x="3170131" y="1566545"/>
                    </a:cubicBezTo>
                    <a:lnTo>
                      <a:pt x="2647527" y="1861979"/>
                    </a:lnTo>
                    <a:lnTo>
                      <a:pt x="2341616" y="1684285"/>
                    </a:lnTo>
                    <a:cubicBezTo>
                      <a:pt x="2341104" y="1673648"/>
                      <a:pt x="2340593" y="1663012"/>
                      <a:pt x="2340081" y="1652375"/>
                    </a:cubicBezTo>
                    <a:lnTo>
                      <a:pt x="3126952" y="1200944"/>
                    </a:lnTo>
                    <a:cubicBezTo>
                      <a:pt x="3127569" y="1037431"/>
                      <a:pt x="3128187" y="1110456"/>
                      <a:pt x="3128804" y="946943"/>
                    </a:cubicBezTo>
                    <a:lnTo>
                      <a:pt x="0" y="2770293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</p:grp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4476DC5A-B550-58A0-206B-0D0B6183E300}"/>
                </a:ext>
              </a:extLst>
            </p:cNvPr>
            <p:cNvSpPr/>
            <p:nvPr/>
          </p:nvSpPr>
          <p:spPr>
            <a:xfrm>
              <a:off x="5496074" y="3473400"/>
              <a:ext cx="3223320" cy="1559421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7162" h="1919287">
                  <a:moveTo>
                    <a:pt x="0" y="0"/>
                  </a:moveTo>
                  <a:lnTo>
                    <a:pt x="0" y="85725"/>
                  </a:lnTo>
                  <a:lnTo>
                    <a:pt x="3119437" y="1919287"/>
                  </a:lnTo>
                  <a:lnTo>
                    <a:pt x="3967162" y="1419225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5CFF776E-3DD0-049B-08EF-F183427D4FBC}"/>
                </a:ext>
              </a:extLst>
            </p:cNvPr>
            <p:cNvSpPr/>
            <p:nvPr/>
          </p:nvSpPr>
          <p:spPr>
            <a:xfrm>
              <a:off x="5495750" y="3520104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981611F5-53DE-1814-0ADE-FD4708FBD017}"/>
                </a:ext>
              </a:extLst>
            </p:cNvPr>
            <p:cNvSpPr/>
            <p:nvPr/>
          </p:nvSpPr>
          <p:spPr>
            <a:xfrm>
              <a:off x="5494707" y="3497787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1460C2D5-48B1-B241-CE5D-9F94FB815422}"/>
                </a:ext>
              </a:extLst>
            </p:cNvPr>
            <p:cNvGrpSpPr/>
            <p:nvPr/>
          </p:nvGrpSpPr>
          <p:grpSpPr>
            <a:xfrm>
              <a:off x="8112228" y="4276282"/>
              <a:ext cx="965448" cy="597179"/>
              <a:chOff x="5800725" y="134166"/>
              <a:chExt cx="1188244" cy="734990"/>
            </a:xfrm>
          </p:grpSpPr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7652F22D-7F3D-727A-5E32-1D127328454A}"/>
                  </a:ext>
                </a:extLst>
              </p:cNvPr>
              <p:cNvSpPr/>
              <p:nvPr/>
            </p:nvSpPr>
            <p:spPr>
              <a:xfrm>
                <a:off x="5803106" y="134166"/>
                <a:ext cx="1181100" cy="695325"/>
              </a:xfrm>
              <a:custGeom>
                <a:avLst/>
                <a:gdLst>
                  <a:gd name="connsiteX0" fmla="*/ 295275 w 1178719"/>
                  <a:gd name="connsiteY0" fmla="*/ 695325 h 695325"/>
                  <a:gd name="connsiteX1" fmla="*/ 0 w 1178719"/>
                  <a:gd name="connsiteY1" fmla="*/ 516731 h 695325"/>
                  <a:gd name="connsiteX2" fmla="*/ 873919 w 1178719"/>
                  <a:gd name="connsiteY2" fmla="*/ 0 h 695325"/>
                  <a:gd name="connsiteX3" fmla="*/ 1178719 w 1178719"/>
                  <a:gd name="connsiteY3" fmla="*/ 183356 h 695325"/>
                  <a:gd name="connsiteX4" fmla="*/ 295275 w 1178719"/>
                  <a:gd name="connsiteY4" fmla="*/ 695325 h 695325"/>
                  <a:gd name="connsiteX0" fmla="*/ 297656 w 1181100"/>
                  <a:gd name="connsiteY0" fmla="*/ 695325 h 695325"/>
                  <a:gd name="connsiteX1" fmla="*/ 0 w 1181100"/>
                  <a:gd name="connsiteY1" fmla="*/ 519112 h 695325"/>
                  <a:gd name="connsiteX2" fmla="*/ 876300 w 1181100"/>
                  <a:gd name="connsiteY2" fmla="*/ 0 h 695325"/>
                  <a:gd name="connsiteX3" fmla="*/ 1181100 w 1181100"/>
                  <a:gd name="connsiteY3" fmla="*/ 183356 h 695325"/>
                  <a:gd name="connsiteX4" fmla="*/ 297656 w 1181100"/>
                  <a:gd name="connsiteY4" fmla="*/ 695325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100" h="695325">
                    <a:moveTo>
                      <a:pt x="297656" y="695325"/>
                    </a:moveTo>
                    <a:lnTo>
                      <a:pt x="0" y="519112"/>
                    </a:lnTo>
                    <a:lnTo>
                      <a:pt x="876300" y="0"/>
                    </a:lnTo>
                    <a:lnTo>
                      <a:pt x="1181100" y="183356"/>
                    </a:lnTo>
                    <a:lnTo>
                      <a:pt x="297656" y="695325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FDFCFAFA-B123-5639-93E3-D490EF917DF1}"/>
                  </a:ext>
                </a:extLst>
              </p:cNvPr>
              <p:cNvSpPr/>
              <p:nvPr/>
            </p:nvSpPr>
            <p:spPr>
              <a:xfrm>
                <a:off x="5800725" y="316706"/>
                <a:ext cx="1188244" cy="552450"/>
              </a:xfrm>
              <a:custGeom>
                <a:avLst/>
                <a:gdLst>
                  <a:gd name="connsiteX0" fmla="*/ 0 w 1188244"/>
                  <a:gd name="connsiteY0" fmla="*/ 340519 h 552450"/>
                  <a:gd name="connsiteX1" fmla="*/ 309563 w 1188244"/>
                  <a:gd name="connsiteY1" fmla="*/ 552450 h 552450"/>
                  <a:gd name="connsiteX2" fmla="*/ 1188244 w 1188244"/>
                  <a:gd name="connsiteY2" fmla="*/ 35719 h 552450"/>
                  <a:gd name="connsiteX3" fmla="*/ 1188244 w 1188244"/>
                  <a:gd name="connsiteY3" fmla="*/ 0 h 552450"/>
                  <a:gd name="connsiteX4" fmla="*/ 304800 w 1188244"/>
                  <a:gd name="connsiteY4" fmla="*/ 511969 h 552450"/>
                  <a:gd name="connsiteX5" fmla="*/ 0 w 1188244"/>
                  <a:gd name="connsiteY5" fmla="*/ 340519 h 552450"/>
                  <a:gd name="connsiteX0" fmla="*/ 0 w 1188244"/>
                  <a:gd name="connsiteY0" fmla="*/ 340519 h 552450"/>
                  <a:gd name="connsiteX1" fmla="*/ 40481 w 1188244"/>
                  <a:gd name="connsiteY1" fmla="*/ 371475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  <a:gd name="connsiteX0" fmla="*/ 0 w 1188244"/>
                  <a:gd name="connsiteY0" fmla="*/ 340519 h 552450"/>
                  <a:gd name="connsiteX1" fmla="*/ 0 w 1188244"/>
                  <a:gd name="connsiteY1" fmla="*/ 373857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8244" h="552450">
                    <a:moveTo>
                      <a:pt x="0" y="340519"/>
                    </a:moveTo>
                    <a:lnTo>
                      <a:pt x="0" y="373857"/>
                    </a:lnTo>
                    <a:lnTo>
                      <a:pt x="309563" y="552450"/>
                    </a:lnTo>
                    <a:lnTo>
                      <a:pt x="1188244" y="35719"/>
                    </a:lnTo>
                    <a:lnTo>
                      <a:pt x="1188244" y="0"/>
                    </a:lnTo>
                    <a:lnTo>
                      <a:pt x="304800" y="511969"/>
                    </a:lnTo>
                    <a:lnTo>
                      <a:pt x="0" y="340519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00C2E488-2649-FD14-9A8D-D2268203F76F}"/>
                  </a:ext>
                </a:extLst>
              </p:cNvPr>
              <p:cNvCxnSpPr>
                <a:cxnSpLocks/>
                <a:stCxn id="40" idx="5"/>
                <a:endCxn id="40" idx="2"/>
              </p:cNvCxnSpPr>
              <p:nvPr/>
            </p:nvCxnSpPr>
            <p:spPr>
              <a:xfrm>
                <a:off x="6105525" y="828675"/>
                <a:ext cx="4763" cy="4048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D90720E2-251E-50AD-6A65-45A4A25E2C08}"/>
                </a:ext>
              </a:extLst>
            </p:cNvPr>
            <p:cNvSpPr/>
            <p:nvPr/>
          </p:nvSpPr>
          <p:spPr>
            <a:xfrm>
              <a:off x="8109941" y="4618589"/>
              <a:ext cx="652016" cy="237976"/>
            </a:xfrm>
            <a:custGeom>
              <a:avLst/>
              <a:gdLst>
                <a:gd name="connsiteX0" fmla="*/ 0 w 802481"/>
                <a:gd name="connsiteY0" fmla="*/ 114300 h 292894"/>
                <a:gd name="connsiteX1" fmla="*/ 316706 w 802481"/>
                <a:gd name="connsiteY1" fmla="*/ 292894 h 292894"/>
                <a:gd name="connsiteX2" fmla="*/ 802481 w 802481"/>
                <a:gd name="connsiteY2" fmla="*/ 0 h 292894"/>
                <a:gd name="connsiteX3" fmla="*/ 802481 w 802481"/>
                <a:gd name="connsiteY3" fmla="*/ 0 h 29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481" h="292894">
                  <a:moveTo>
                    <a:pt x="0" y="114300"/>
                  </a:moveTo>
                  <a:lnTo>
                    <a:pt x="316706" y="292894"/>
                  </a:lnTo>
                  <a:lnTo>
                    <a:pt x="802481" y="0"/>
                  </a:lnTo>
                  <a:lnTo>
                    <a:pt x="802481" y="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5D336ED0-0A55-372A-25B0-3EB81D60720D}"/>
                </a:ext>
              </a:extLst>
            </p:cNvPr>
            <p:cNvSpPr/>
            <p:nvPr/>
          </p:nvSpPr>
          <p:spPr>
            <a:xfrm>
              <a:off x="5132418" y="3438935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5EA5617B-1D98-2176-7D95-54FFF66DB21E}"/>
                </a:ext>
              </a:extLst>
            </p:cNvPr>
            <p:cNvCxnSpPr>
              <a:cxnSpLocks/>
              <a:stCxn id="64" idx="2"/>
              <a:endCxn id="64" idx="5"/>
            </p:cNvCxnSpPr>
            <p:nvPr/>
          </p:nvCxnSpPr>
          <p:spPr>
            <a:xfrm>
              <a:off x="4979804" y="3415220"/>
              <a:ext cx="818405" cy="475952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5F479568-8650-4C93-24B6-BA825B36AC29}"/>
                </a:ext>
              </a:extLst>
            </p:cNvPr>
            <p:cNvSpPr/>
            <p:nvPr/>
          </p:nvSpPr>
          <p:spPr>
            <a:xfrm>
              <a:off x="4752793" y="2970979"/>
              <a:ext cx="417897" cy="253187"/>
            </a:xfrm>
            <a:custGeom>
              <a:avLst/>
              <a:gdLst>
                <a:gd name="connsiteX0" fmla="*/ 0 w 766763"/>
                <a:gd name="connsiteY0" fmla="*/ 328613 h 438150"/>
                <a:gd name="connsiteX1" fmla="*/ 171450 w 766763"/>
                <a:gd name="connsiteY1" fmla="*/ 438150 h 438150"/>
                <a:gd name="connsiteX2" fmla="*/ 766763 w 766763"/>
                <a:gd name="connsiteY2" fmla="*/ 104775 h 438150"/>
                <a:gd name="connsiteX3" fmla="*/ 571500 w 766763"/>
                <a:gd name="connsiteY3" fmla="*/ 0 h 438150"/>
                <a:gd name="connsiteX4" fmla="*/ 0 w 766763"/>
                <a:gd name="connsiteY4" fmla="*/ 328613 h 438150"/>
                <a:gd name="connsiteX0" fmla="*/ 0 w 904303"/>
                <a:gd name="connsiteY0" fmla="*/ 328613 h 438150"/>
                <a:gd name="connsiteX1" fmla="*/ 171450 w 904303"/>
                <a:gd name="connsiteY1" fmla="*/ 438150 h 438150"/>
                <a:gd name="connsiteX2" fmla="*/ 904303 w 904303"/>
                <a:gd name="connsiteY2" fmla="*/ 104775 h 438150"/>
                <a:gd name="connsiteX3" fmla="*/ 571500 w 904303"/>
                <a:gd name="connsiteY3" fmla="*/ 0 h 438150"/>
                <a:gd name="connsiteX4" fmla="*/ 0 w 904303"/>
                <a:gd name="connsiteY4" fmla="*/ 328613 h 438150"/>
                <a:gd name="connsiteX0" fmla="*/ 0 w 904303"/>
                <a:gd name="connsiteY0" fmla="*/ 325690 h 435227"/>
                <a:gd name="connsiteX1" fmla="*/ 171450 w 904303"/>
                <a:gd name="connsiteY1" fmla="*/ 435227 h 435227"/>
                <a:gd name="connsiteX2" fmla="*/ 904303 w 904303"/>
                <a:gd name="connsiteY2" fmla="*/ 101852 h 435227"/>
                <a:gd name="connsiteX3" fmla="*/ 647148 w 904303"/>
                <a:gd name="connsiteY3" fmla="*/ 0 h 435227"/>
                <a:gd name="connsiteX4" fmla="*/ 0 w 904303"/>
                <a:gd name="connsiteY4" fmla="*/ 325690 h 435227"/>
                <a:gd name="connsiteX0" fmla="*/ 0 w 904303"/>
                <a:gd name="connsiteY0" fmla="*/ 325690 h 458617"/>
                <a:gd name="connsiteX1" fmla="*/ 257414 w 904303"/>
                <a:gd name="connsiteY1" fmla="*/ 458617 h 458617"/>
                <a:gd name="connsiteX2" fmla="*/ 904303 w 904303"/>
                <a:gd name="connsiteY2" fmla="*/ 101852 h 458617"/>
                <a:gd name="connsiteX3" fmla="*/ 647148 w 904303"/>
                <a:gd name="connsiteY3" fmla="*/ 0 h 458617"/>
                <a:gd name="connsiteX4" fmla="*/ 0 w 904303"/>
                <a:gd name="connsiteY4" fmla="*/ 325690 h 458617"/>
                <a:gd name="connsiteX0" fmla="*/ 0 w 742693"/>
                <a:gd name="connsiteY0" fmla="*/ 325690 h 458617"/>
                <a:gd name="connsiteX1" fmla="*/ 257414 w 742693"/>
                <a:gd name="connsiteY1" fmla="*/ 458617 h 458617"/>
                <a:gd name="connsiteX2" fmla="*/ 742693 w 742693"/>
                <a:gd name="connsiteY2" fmla="*/ 204182 h 458617"/>
                <a:gd name="connsiteX3" fmla="*/ 647148 w 742693"/>
                <a:gd name="connsiteY3" fmla="*/ 0 h 458617"/>
                <a:gd name="connsiteX4" fmla="*/ 0 w 742693"/>
                <a:gd name="connsiteY4" fmla="*/ 325690 h 458617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95855 w 742693"/>
                <a:gd name="connsiteY3" fmla="*/ 0 h 382601"/>
                <a:gd name="connsiteX4" fmla="*/ 0 w 742693"/>
                <a:gd name="connsiteY4" fmla="*/ 249674 h 382601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78663 w 742693"/>
                <a:gd name="connsiteY3" fmla="*/ 0 h 382601"/>
                <a:gd name="connsiteX4" fmla="*/ 0 w 742693"/>
                <a:gd name="connsiteY4" fmla="*/ 249674 h 38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693" h="382601">
                  <a:moveTo>
                    <a:pt x="0" y="249674"/>
                  </a:moveTo>
                  <a:lnTo>
                    <a:pt x="257414" y="382601"/>
                  </a:lnTo>
                  <a:lnTo>
                    <a:pt x="742693" y="128166"/>
                  </a:lnTo>
                  <a:lnTo>
                    <a:pt x="478663" y="0"/>
                  </a:lnTo>
                  <a:lnTo>
                    <a:pt x="0" y="24967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ECA7B9DB-C494-8817-CEEE-E9054EA5B4BC}"/>
                </a:ext>
              </a:extLst>
            </p:cNvPr>
            <p:cNvSpPr/>
            <p:nvPr/>
          </p:nvSpPr>
          <p:spPr>
            <a:xfrm>
              <a:off x="4931673" y="5052805"/>
              <a:ext cx="205194" cy="124151"/>
            </a:xfrm>
            <a:custGeom>
              <a:avLst/>
              <a:gdLst>
                <a:gd name="connsiteX0" fmla="*/ 0 w 566738"/>
                <a:gd name="connsiteY0" fmla="*/ 342900 h 342900"/>
                <a:gd name="connsiteX1" fmla="*/ 0 w 566738"/>
                <a:gd name="connsiteY1" fmla="*/ 342900 h 342900"/>
                <a:gd name="connsiteX2" fmla="*/ 566738 w 56673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738" h="342900">
                  <a:moveTo>
                    <a:pt x="0" y="342900"/>
                  </a:moveTo>
                  <a:lnTo>
                    <a:pt x="0" y="342900"/>
                  </a:lnTo>
                  <a:lnTo>
                    <a:pt x="56673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896602D4-AEFC-56EE-02FF-20E192D0176E}"/>
                </a:ext>
              </a:extLst>
            </p:cNvPr>
            <p:cNvSpPr/>
            <p:nvPr/>
          </p:nvSpPr>
          <p:spPr>
            <a:xfrm>
              <a:off x="3955176" y="3666877"/>
              <a:ext cx="793867" cy="961276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9950 w 869950"/>
                <a:gd name="connsiteY0" fmla="*/ 0 h 1158875"/>
                <a:gd name="connsiteX1" fmla="*/ 31206 w 869950"/>
                <a:gd name="connsiteY1" fmla="*/ 480613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422610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866775 w 939118"/>
                <a:gd name="connsiteY4" fmla="*/ 713843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22110 w 939118"/>
                <a:gd name="connsiteY4" fmla="*/ 661524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79624 w 939118"/>
                <a:gd name="connsiteY1" fmla="*/ 525458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46035 w 946035"/>
                <a:gd name="connsiteY0" fmla="*/ 0 h 1218668"/>
                <a:gd name="connsiteX1" fmla="*/ 86541 w 946035"/>
                <a:gd name="connsiteY1" fmla="*/ 52545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75013 w 946035"/>
                <a:gd name="connsiteY1" fmla="*/ 54289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81930 w 946035"/>
                <a:gd name="connsiteY1" fmla="*/ 545389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08703"/>
                <a:gd name="connsiteX1" fmla="*/ 81930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035" h="1208703">
                  <a:moveTo>
                    <a:pt x="946035" y="0"/>
                  </a:moveTo>
                  <a:lnTo>
                    <a:pt x="75012" y="535424"/>
                  </a:lnTo>
                  <a:lnTo>
                    <a:pt x="0" y="482403"/>
                  </a:lnTo>
                  <a:cubicBezTo>
                    <a:pt x="1058" y="700420"/>
                    <a:pt x="9034" y="990686"/>
                    <a:pt x="10092" y="1208703"/>
                  </a:cubicBezTo>
                  <a:lnTo>
                    <a:pt x="942861" y="636611"/>
                  </a:lnTo>
                  <a:cubicBezTo>
                    <a:pt x="943919" y="418594"/>
                    <a:pt x="944977" y="218017"/>
                    <a:pt x="94603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20D224CB-E1D2-C170-4021-4F95B345083B}"/>
                </a:ext>
              </a:extLst>
            </p:cNvPr>
            <p:cNvSpPr/>
            <p:nvPr/>
          </p:nvSpPr>
          <p:spPr>
            <a:xfrm>
              <a:off x="3734792" y="4170562"/>
              <a:ext cx="1024137" cy="1154410"/>
            </a:xfrm>
            <a:custGeom>
              <a:avLst/>
              <a:gdLst>
                <a:gd name="connsiteX0" fmla="*/ 0 w 1231900"/>
                <a:gd name="connsiteY0" fmla="*/ 688975 h 835025"/>
                <a:gd name="connsiteX1" fmla="*/ 1222375 w 1231900"/>
                <a:gd name="connsiteY1" fmla="*/ 0 h 835025"/>
                <a:gd name="connsiteX2" fmla="*/ 1231900 w 1231900"/>
                <a:gd name="connsiteY2" fmla="*/ 349250 h 835025"/>
                <a:gd name="connsiteX3" fmla="*/ 241300 w 1231900"/>
                <a:gd name="connsiteY3" fmla="*/ 835025 h 835025"/>
                <a:gd name="connsiteX4" fmla="*/ 0 w 1231900"/>
                <a:gd name="connsiteY4" fmla="*/ 688975 h 835025"/>
                <a:gd name="connsiteX0" fmla="*/ 0 w 1229519"/>
                <a:gd name="connsiteY0" fmla="*/ 688975 h 835025"/>
                <a:gd name="connsiteX1" fmla="*/ 1222375 w 1229519"/>
                <a:gd name="connsiteY1" fmla="*/ 0 h 835025"/>
                <a:gd name="connsiteX2" fmla="*/ 1229519 w 1229519"/>
                <a:gd name="connsiteY2" fmla="*/ 318294 h 835025"/>
                <a:gd name="connsiteX3" fmla="*/ 241300 w 1229519"/>
                <a:gd name="connsiteY3" fmla="*/ 835025 h 835025"/>
                <a:gd name="connsiteX4" fmla="*/ 0 w 1229519"/>
                <a:gd name="connsiteY4" fmla="*/ 688975 h 835025"/>
                <a:gd name="connsiteX0" fmla="*/ 0 w 1255713"/>
                <a:gd name="connsiteY0" fmla="*/ 688975 h 835025"/>
                <a:gd name="connsiteX1" fmla="*/ 1222375 w 1255713"/>
                <a:gd name="connsiteY1" fmla="*/ 0 h 835025"/>
                <a:gd name="connsiteX2" fmla="*/ 1255713 w 1255713"/>
                <a:gd name="connsiteY2" fmla="*/ 289719 h 835025"/>
                <a:gd name="connsiteX3" fmla="*/ 241300 w 1255713"/>
                <a:gd name="connsiteY3" fmla="*/ 835025 h 835025"/>
                <a:gd name="connsiteX4" fmla="*/ 0 w 1255713"/>
                <a:gd name="connsiteY4" fmla="*/ 688975 h 83502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241300 w 1255713"/>
                <a:gd name="connsiteY3" fmla="*/ 854075 h 854075"/>
                <a:gd name="connsiteX4" fmla="*/ 0 w 1255713"/>
                <a:gd name="connsiteY4" fmla="*/ 708025 h 85407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315120 w 1255713"/>
                <a:gd name="connsiteY3" fmla="*/ 806450 h 854075"/>
                <a:gd name="connsiteX4" fmla="*/ 241300 w 1255713"/>
                <a:gd name="connsiteY4" fmla="*/ 854075 h 854075"/>
                <a:gd name="connsiteX5" fmla="*/ 0 w 1255713"/>
                <a:gd name="connsiteY5" fmla="*/ 708025 h 854075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243682 w 1255713"/>
                <a:gd name="connsiteY3" fmla="*/ 880269 h 880269"/>
                <a:gd name="connsiteX4" fmla="*/ 241300 w 1255713"/>
                <a:gd name="connsiteY4" fmla="*/ 854075 h 880269"/>
                <a:gd name="connsiteX5" fmla="*/ 0 w 1255713"/>
                <a:gd name="connsiteY5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460376 w 1255713"/>
                <a:gd name="connsiteY3" fmla="*/ 758825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124619 w 1255713"/>
                <a:gd name="connsiteY3" fmla="*/ 811212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343695 w 1255713"/>
                <a:gd name="connsiteY3" fmla="*/ 708819 h 880269"/>
                <a:gd name="connsiteX4" fmla="*/ 124619 w 1255713"/>
                <a:gd name="connsiteY4" fmla="*/ 811212 h 880269"/>
                <a:gd name="connsiteX5" fmla="*/ 243682 w 1255713"/>
                <a:gd name="connsiteY5" fmla="*/ 880269 h 880269"/>
                <a:gd name="connsiteX6" fmla="*/ 241300 w 1255713"/>
                <a:gd name="connsiteY6" fmla="*/ 854075 h 880269"/>
                <a:gd name="connsiteX7" fmla="*/ 0 w 1255713"/>
                <a:gd name="connsiteY7" fmla="*/ 708025 h 880269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124620 w 1255713"/>
                <a:gd name="connsiteY3" fmla="*/ 1327944 h 1327944"/>
                <a:gd name="connsiteX4" fmla="*/ 124619 w 1255713"/>
                <a:gd name="connsiteY4" fmla="*/ 811212 h 1327944"/>
                <a:gd name="connsiteX5" fmla="*/ 243682 w 1255713"/>
                <a:gd name="connsiteY5" fmla="*/ 880269 h 1327944"/>
                <a:gd name="connsiteX6" fmla="*/ 241300 w 1255713"/>
                <a:gd name="connsiteY6" fmla="*/ 854075 h 1327944"/>
                <a:gd name="connsiteX7" fmla="*/ 0 w 1255713"/>
                <a:gd name="connsiteY7" fmla="*/ 708025 h 1327944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284164 w 1255713"/>
                <a:gd name="connsiteY3" fmla="*/ 1182687 h 1327944"/>
                <a:gd name="connsiteX4" fmla="*/ 124620 w 1255713"/>
                <a:gd name="connsiteY4" fmla="*/ 1327944 h 1327944"/>
                <a:gd name="connsiteX5" fmla="*/ 124619 w 1255713"/>
                <a:gd name="connsiteY5" fmla="*/ 811212 h 1327944"/>
                <a:gd name="connsiteX6" fmla="*/ 243682 w 1255713"/>
                <a:gd name="connsiteY6" fmla="*/ 880269 h 1327944"/>
                <a:gd name="connsiteX7" fmla="*/ 241300 w 1255713"/>
                <a:gd name="connsiteY7" fmla="*/ 854075 h 1327944"/>
                <a:gd name="connsiteX8" fmla="*/ 0 w 1255713"/>
                <a:gd name="connsiteY8" fmla="*/ 708025 h 1327944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243683 w 1255713"/>
                <a:gd name="connsiteY3" fmla="*/ 1394618 h 1394618"/>
                <a:gd name="connsiteX4" fmla="*/ 124620 w 1255713"/>
                <a:gd name="connsiteY4" fmla="*/ 1327944 h 1394618"/>
                <a:gd name="connsiteX5" fmla="*/ 124619 w 1255713"/>
                <a:gd name="connsiteY5" fmla="*/ 811212 h 1394618"/>
                <a:gd name="connsiteX6" fmla="*/ 243682 w 1255713"/>
                <a:gd name="connsiteY6" fmla="*/ 880269 h 1394618"/>
                <a:gd name="connsiteX7" fmla="*/ 241300 w 1255713"/>
                <a:gd name="connsiteY7" fmla="*/ 854075 h 1394618"/>
                <a:gd name="connsiteX8" fmla="*/ 0 w 1255713"/>
                <a:gd name="connsiteY8" fmla="*/ 708025 h 1394618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422276 w 1255713"/>
                <a:gd name="connsiteY3" fmla="*/ 1201737 h 1394618"/>
                <a:gd name="connsiteX4" fmla="*/ 243683 w 1255713"/>
                <a:gd name="connsiteY4" fmla="*/ 1394618 h 1394618"/>
                <a:gd name="connsiteX5" fmla="*/ 124620 w 1255713"/>
                <a:gd name="connsiteY5" fmla="*/ 1327944 h 1394618"/>
                <a:gd name="connsiteX6" fmla="*/ 124619 w 1255713"/>
                <a:gd name="connsiteY6" fmla="*/ 811212 h 1394618"/>
                <a:gd name="connsiteX7" fmla="*/ 243682 w 1255713"/>
                <a:gd name="connsiteY7" fmla="*/ 880269 h 1394618"/>
                <a:gd name="connsiteX8" fmla="*/ 241300 w 1255713"/>
                <a:gd name="connsiteY8" fmla="*/ 854075 h 1394618"/>
                <a:gd name="connsiteX9" fmla="*/ 0 w 1255713"/>
                <a:gd name="connsiteY9" fmla="*/ 708025 h 1394618"/>
                <a:gd name="connsiteX0" fmla="*/ 0 w 1255713"/>
                <a:gd name="connsiteY0" fmla="*/ 708025 h 1420812"/>
                <a:gd name="connsiteX1" fmla="*/ 1255712 w 1255713"/>
                <a:gd name="connsiteY1" fmla="*/ 0 h 1420812"/>
                <a:gd name="connsiteX2" fmla="*/ 1255713 w 1255713"/>
                <a:gd name="connsiteY2" fmla="*/ 308769 h 1420812"/>
                <a:gd name="connsiteX3" fmla="*/ 243682 w 1255713"/>
                <a:gd name="connsiteY3" fmla="*/ 1420812 h 1420812"/>
                <a:gd name="connsiteX4" fmla="*/ 243683 w 1255713"/>
                <a:gd name="connsiteY4" fmla="*/ 1394618 h 1420812"/>
                <a:gd name="connsiteX5" fmla="*/ 124620 w 1255713"/>
                <a:gd name="connsiteY5" fmla="*/ 1327944 h 1420812"/>
                <a:gd name="connsiteX6" fmla="*/ 124619 w 1255713"/>
                <a:gd name="connsiteY6" fmla="*/ 811212 h 1420812"/>
                <a:gd name="connsiteX7" fmla="*/ 243682 w 1255713"/>
                <a:gd name="connsiteY7" fmla="*/ 880269 h 1420812"/>
                <a:gd name="connsiteX8" fmla="*/ 241300 w 1255713"/>
                <a:gd name="connsiteY8" fmla="*/ 854075 h 1420812"/>
                <a:gd name="connsiteX9" fmla="*/ 0 w 1255713"/>
                <a:gd name="connsiteY9" fmla="*/ 708025 h 1420812"/>
                <a:gd name="connsiteX0" fmla="*/ 0 w 1260476"/>
                <a:gd name="connsiteY0" fmla="*/ 708025 h 1420812"/>
                <a:gd name="connsiteX1" fmla="*/ 1255712 w 1260476"/>
                <a:gd name="connsiteY1" fmla="*/ 0 h 1420812"/>
                <a:gd name="connsiteX2" fmla="*/ 1260476 w 1260476"/>
                <a:gd name="connsiteY2" fmla="*/ 849312 h 1420812"/>
                <a:gd name="connsiteX3" fmla="*/ 243682 w 1260476"/>
                <a:gd name="connsiteY3" fmla="*/ 1420812 h 1420812"/>
                <a:gd name="connsiteX4" fmla="*/ 243683 w 1260476"/>
                <a:gd name="connsiteY4" fmla="*/ 1394618 h 1420812"/>
                <a:gd name="connsiteX5" fmla="*/ 124620 w 1260476"/>
                <a:gd name="connsiteY5" fmla="*/ 1327944 h 1420812"/>
                <a:gd name="connsiteX6" fmla="*/ 124619 w 1260476"/>
                <a:gd name="connsiteY6" fmla="*/ 811212 h 1420812"/>
                <a:gd name="connsiteX7" fmla="*/ 243682 w 1260476"/>
                <a:gd name="connsiteY7" fmla="*/ 880269 h 1420812"/>
                <a:gd name="connsiteX8" fmla="*/ 241300 w 1260476"/>
                <a:gd name="connsiteY8" fmla="*/ 854075 h 1420812"/>
                <a:gd name="connsiteX9" fmla="*/ 0 w 1260476"/>
                <a:gd name="connsiteY9" fmla="*/ 708025 h 142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0476" h="1420812">
                  <a:moveTo>
                    <a:pt x="0" y="708025"/>
                  </a:moveTo>
                  <a:lnTo>
                    <a:pt x="1255712" y="0"/>
                  </a:lnTo>
                  <a:cubicBezTo>
                    <a:pt x="1255712" y="102923"/>
                    <a:pt x="1260476" y="746389"/>
                    <a:pt x="1260476" y="849312"/>
                  </a:cubicBezTo>
                  <a:lnTo>
                    <a:pt x="243682" y="1420812"/>
                  </a:lnTo>
                  <a:cubicBezTo>
                    <a:pt x="243682" y="1412081"/>
                    <a:pt x="243683" y="1403349"/>
                    <a:pt x="243683" y="1394618"/>
                  </a:cubicBezTo>
                  <a:lnTo>
                    <a:pt x="124620" y="1327944"/>
                  </a:lnTo>
                  <a:cubicBezTo>
                    <a:pt x="124620" y="1155700"/>
                    <a:pt x="124619" y="983456"/>
                    <a:pt x="124619" y="811212"/>
                  </a:cubicBezTo>
                  <a:lnTo>
                    <a:pt x="243682" y="880269"/>
                  </a:lnTo>
                  <a:lnTo>
                    <a:pt x="241300" y="854075"/>
                  </a:lnTo>
                  <a:lnTo>
                    <a:pt x="0" y="70802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547DB686-E73A-6ECB-5304-04D73E18FB3E}"/>
                </a:ext>
              </a:extLst>
            </p:cNvPr>
            <p:cNvSpPr/>
            <p:nvPr/>
          </p:nvSpPr>
          <p:spPr>
            <a:xfrm>
              <a:off x="4030993" y="3123628"/>
              <a:ext cx="728085" cy="949550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7644 w 867644"/>
                <a:gd name="connsiteY0" fmla="*/ 0 h 1178024"/>
                <a:gd name="connsiteX1" fmla="*/ 0 w 867644"/>
                <a:gd name="connsiteY1" fmla="*/ 523974 h 1178024"/>
                <a:gd name="connsiteX2" fmla="*/ 3175 w 867644"/>
                <a:gd name="connsiteY2" fmla="*/ 1178024 h 1178024"/>
                <a:gd name="connsiteX3" fmla="*/ 866775 w 867644"/>
                <a:gd name="connsiteY3" fmla="*/ 673199 h 1178024"/>
                <a:gd name="connsiteX4" fmla="*/ 867644 w 867644"/>
                <a:gd name="connsiteY4" fmla="*/ 0 h 11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644" h="1178024">
                  <a:moveTo>
                    <a:pt x="867644" y="0"/>
                  </a:moveTo>
                  <a:cubicBezTo>
                    <a:pt x="577661" y="168275"/>
                    <a:pt x="289983" y="355699"/>
                    <a:pt x="0" y="523974"/>
                  </a:cubicBezTo>
                  <a:cubicBezTo>
                    <a:pt x="1058" y="741991"/>
                    <a:pt x="2117" y="960007"/>
                    <a:pt x="3175" y="1178024"/>
                  </a:cubicBezTo>
                  <a:lnTo>
                    <a:pt x="866775" y="673199"/>
                  </a:lnTo>
                  <a:cubicBezTo>
                    <a:pt x="867833" y="455182"/>
                    <a:pt x="866586" y="218017"/>
                    <a:pt x="867644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33B0D8D7-019E-DEEB-8293-F30FBEA7232D}"/>
                </a:ext>
              </a:extLst>
            </p:cNvPr>
            <p:cNvSpPr/>
            <p:nvPr/>
          </p:nvSpPr>
          <p:spPr>
            <a:xfrm>
              <a:off x="4749856" y="3139106"/>
              <a:ext cx="147042" cy="1988939"/>
            </a:xfrm>
            <a:custGeom>
              <a:avLst/>
              <a:gdLst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38113 w 228600"/>
                <a:gd name="connsiteY4" fmla="*/ 1357312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71451 w 228600"/>
                <a:gd name="connsiteY5" fmla="*/ 95249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61937"/>
                <a:gd name="connsiteY0" fmla="*/ 0 h 2505075"/>
                <a:gd name="connsiteX1" fmla="*/ 0 w 261937"/>
                <a:gd name="connsiteY1" fmla="*/ 2309812 h 2505075"/>
                <a:gd name="connsiteX2" fmla="*/ 223838 w 261937"/>
                <a:gd name="connsiteY2" fmla="*/ 2505075 h 2505075"/>
                <a:gd name="connsiteX3" fmla="*/ 261937 w 261937"/>
                <a:gd name="connsiteY3" fmla="*/ 1290637 h 2505075"/>
                <a:gd name="connsiteX4" fmla="*/ 161925 w 261937"/>
                <a:gd name="connsiteY4" fmla="*/ 1343024 h 2505075"/>
                <a:gd name="connsiteX5" fmla="*/ 171451 w 261937"/>
                <a:gd name="connsiteY5" fmla="*/ 95249 h 2505075"/>
                <a:gd name="connsiteX6" fmla="*/ 180975 w 261937"/>
                <a:gd name="connsiteY6" fmla="*/ 100012 h 2505075"/>
                <a:gd name="connsiteX7" fmla="*/ 0 w 261937"/>
                <a:gd name="connsiteY7" fmla="*/ 0 h 2505075"/>
                <a:gd name="connsiteX0" fmla="*/ 0 w 223872"/>
                <a:gd name="connsiteY0" fmla="*/ 0 h 2505075"/>
                <a:gd name="connsiteX1" fmla="*/ 0 w 223872"/>
                <a:gd name="connsiteY1" fmla="*/ 2309812 h 2505075"/>
                <a:gd name="connsiteX2" fmla="*/ 223838 w 223872"/>
                <a:gd name="connsiteY2" fmla="*/ 2505075 h 2505075"/>
                <a:gd name="connsiteX3" fmla="*/ 173831 w 223872"/>
                <a:gd name="connsiteY3" fmla="*/ 1354931 h 2505075"/>
                <a:gd name="connsiteX4" fmla="*/ 161925 w 223872"/>
                <a:gd name="connsiteY4" fmla="*/ 1343024 h 2505075"/>
                <a:gd name="connsiteX5" fmla="*/ 171451 w 223872"/>
                <a:gd name="connsiteY5" fmla="*/ 95249 h 2505075"/>
                <a:gd name="connsiteX6" fmla="*/ 180975 w 223872"/>
                <a:gd name="connsiteY6" fmla="*/ 100012 h 2505075"/>
                <a:gd name="connsiteX7" fmla="*/ 0 w 223872"/>
                <a:gd name="connsiteY7" fmla="*/ 0 h 2505075"/>
                <a:gd name="connsiteX0" fmla="*/ 0 w 180975"/>
                <a:gd name="connsiteY0" fmla="*/ 0 h 2447925"/>
                <a:gd name="connsiteX1" fmla="*/ 0 w 180975"/>
                <a:gd name="connsiteY1" fmla="*/ 2309812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  <a:gd name="connsiteX0" fmla="*/ 0 w 180975"/>
                <a:gd name="connsiteY0" fmla="*/ 0 h 2447925"/>
                <a:gd name="connsiteX1" fmla="*/ 16669 w 180975"/>
                <a:gd name="connsiteY1" fmla="*/ 2293144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975" h="2447925">
                  <a:moveTo>
                    <a:pt x="0" y="0"/>
                  </a:moveTo>
                  <a:lnTo>
                    <a:pt x="16669" y="2293144"/>
                  </a:lnTo>
                  <a:lnTo>
                    <a:pt x="157163" y="2447925"/>
                  </a:lnTo>
                  <a:cubicBezTo>
                    <a:pt x="158750" y="2052637"/>
                    <a:pt x="172244" y="1750219"/>
                    <a:pt x="173831" y="1354931"/>
                  </a:cubicBezTo>
                  <a:lnTo>
                    <a:pt x="161925" y="1343024"/>
                  </a:lnTo>
                  <a:cubicBezTo>
                    <a:pt x="163513" y="938212"/>
                    <a:pt x="169863" y="500061"/>
                    <a:pt x="171451" y="95249"/>
                  </a:cubicBezTo>
                  <a:lnTo>
                    <a:pt x="180975" y="100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88" name="Conector recto 87">
              <a:extLst>
                <a:ext uri="{FF2B5EF4-FFF2-40B4-BE49-F238E27FC236}">
                  <a16:creationId xmlns:a16="http://schemas.microsoft.com/office/drawing/2014/main" id="{82789F6A-3613-75B8-A440-1DCD95ADCD94}"/>
                </a:ext>
              </a:extLst>
            </p:cNvPr>
            <p:cNvCxnSpPr>
              <a:cxnSpLocks/>
              <a:stCxn id="85" idx="0"/>
              <a:endCxn id="84" idx="4"/>
            </p:cNvCxnSpPr>
            <p:nvPr/>
          </p:nvCxnSpPr>
          <p:spPr>
            <a:xfrm flipV="1">
              <a:off x="3734792" y="4173171"/>
              <a:ext cx="1011587" cy="57266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5E9C4974-5631-D661-179D-1ED2ECD8DE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688" y="4396928"/>
              <a:ext cx="827514" cy="46756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8753C063-1C6D-68EF-5D0B-95C97DCBB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0220" y="4414194"/>
              <a:ext cx="821399" cy="4641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4477BBE6-F935-9341-6381-71C09E125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276" y="4853067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>
              <a:extLst>
                <a:ext uri="{FF2B5EF4-FFF2-40B4-BE49-F238E27FC236}">
                  <a16:creationId xmlns:a16="http://schemas.microsoft.com/office/drawing/2014/main" id="{B813F0C6-1406-679B-83DF-034233309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641" y="4728505"/>
              <a:ext cx="916682" cy="51794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Imagen 99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E373E5A-D6CD-7740-8AE3-9335B1935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1" t="76935" r="65925"/>
            <a:stretch/>
          </p:blipFill>
          <p:spPr>
            <a:xfrm>
              <a:off x="4237832" y="5187719"/>
              <a:ext cx="1055518" cy="1285224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1B71EE51-3777-643C-A681-BC3E3639C123}"/>
                </a:ext>
              </a:extLst>
            </p:cNvPr>
            <p:cNvSpPr/>
            <p:nvPr/>
          </p:nvSpPr>
          <p:spPr>
            <a:xfrm>
              <a:off x="4900812" y="4072534"/>
              <a:ext cx="301823" cy="1485900"/>
            </a:xfrm>
            <a:custGeom>
              <a:avLst/>
              <a:gdLst>
                <a:gd name="connsiteX0" fmla="*/ 3175 w 371475"/>
                <a:gd name="connsiteY0" fmla="*/ 1536700 h 1828800"/>
                <a:gd name="connsiteX1" fmla="*/ 295275 w 371475"/>
                <a:gd name="connsiteY1" fmla="*/ 1698625 h 1828800"/>
                <a:gd name="connsiteX2" fmla="*/ 285750 w 371475"/>
                <a:gd name="connsiteY2" fmla="*/ 12700 h 1828800"/>
                <a:gd name="connsiteX3" fmla="*/ 336550 w 371475"/>
                <a:gd name="connsiteY3" fmla="*/ 0 h 1828800"/>
                <a:gd name="connsiteX4" fmla="*/ 371475 w 371475"/>
                <a:gd name="connsiteY4" fmla="*/ 19050 h 1828800"/>
                <a:gd name="connsiteX5" fmla="*/ 371475 w 371475"/>
                <a:gd name="connsiteY5" fmla="*/ 1828800 h 1828800"/>
                <a:gd name="connsiteX6" fmla="*/ 0 w 371475"/>
                <a:gd name="connsiteY6" fmla="*/ 1609725 h 1828800"/>
                <a:gd name="connsiteX7" fmla="*/ 3175 w 371475"/>
                <a:gd name="connsiteY7" fmla="*/ 15367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475" h="1828800">
                  <a:moveTo>
                    <a:pt x="3175" y="1536700"/>
                  </a:moveTo>
                  <a:lnTo>
                    <a:pt x="295275" y="1698625"/>
                  </a:lnTo>
                  <a:lnTo>
                    <a:pt x="285750" y="12700"/>
                  </a:lnTo>
                  <a:lnTo>
                    <a:pt x="336550" y="0"/>
                  </a:lnTo>
                  <a:lnTo>
                    <a:pt x="371475" y="19050"/>
                  </a:lnTo>
                  <a:lnTo>
                    <a:pt x="371475" y="1828800"/>
                  </a:lnTo>
                  <a:lnTo>
                    <a:pt x="0" y="1609725"/>
                  </a:lnTo>
                  <a:lnTo>
                    <a:pt x="3175" y="15367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C39E8151-B9A5-3CAA-C0DB-A2D94D463BCA}"/>
                </a:ext>
              </a:extLst>
            </p:cNvPr>
            <p:cNvSpPr/>
            <p:nvPr/>
          </p:nvSpPr>
          <p:spPr>
            <a:xfrm>
              <a:off x="4245536" y="4854555"/>
              <a:ext cx="894081" cy="475952"/>
            </a:xfrm>
            <a:custGeom>
              <a:avLst/>
              <a:gdLst>
                <a:gd name="connsiteX0" fmla="*/ 726281 w 1100138"/>
                <a:gd name="connsiteY0" fmla="*/ 590550 h 590550"/>
                <a:gd name="connsiteX1" fmla="*/ 1090613 w 1100138"/>
                <a:gd name="connsiteY1" fmla="*/ 385763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16744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609600 h 609600"/>
                <a:gd name="connsiteX1" fmla="*/ 1092994 w 1100138"/>
                <a:gd name="connsiteY1" fmla="*/ 407195 h 609600"/>
                <a:gd name="connsiteX2" fmla="*/ 1100138 w 1100138"/>
                <a:gd name="connsiteY2" fmla="*/ 250031 h 609600"/>
                <a:gd name="connsiteX3" fmla="*/ 850106 w 1100138"/>
                <a:gd name="connsiteY3" fmla="*/ 404812 h 609600"/>
                <a:gd name="connsiteX4" fmla="*/ 616744 w 1100138"/>
                <a:gd name="connsiteY4" fmla="*/ 195263 h 609600"/>
                <a:gd name="connsiteX5" fmla="*/ 619125 w 1100138"/>
                <a:gd name="connsiteY5" fmla="*/ 0 h 609600"/>
                <a:gd name="connsiteX6" fmla="*/ 2381 w 1100138"/>
                <a:gd name="connsiteY6" fmla="*/ 369094 h 609600"/>
                <a:gd name="connsiteX7" fmla="*/ 0 w 1100138"/>
                <a:gd name="connsiteY7" fmla="*/ 431006 h 609600"/>
                <a:gd name="connsiteX8" fmla="*/ 726281 w 1100138"/>
                <a:gd name="connsiteY8" fmla="*/ 609600 h 609600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850106 w 1100138"/>
                <a:gd name="connsiteY3" fmla="*/ 380999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773906 w 1100138"/>
                <a:gd name="connsiteY3" fmla="*/ 311942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092994"/>
                <a:gd name="connsiteY0" fmla="*/ 585787 h 585787"/>
                <a:gd name="connsiteX1" fmla="*/ 1092994 w 1092994"/>
                <a:gd name="connsiteY1" fmla="*/ 383382 h 585787"/>
                <a:gd name="connsiteX2" fmla="*/ 1090613 w 1092994"/>
                <a:gd name="connsiteY2" fmla="*/ 133350 h 585787"/>
                <a:gd name="connsiteX3" fmla="*/ 773906 w 1092994"/>
                <a:gd name="connsiteY3" fmla="*/ 311942 h 585787"/>
                <a:gd name="connsiteX4" fmla="*/ 616744 w 1092994"/>
                <a:gd name="connsiteY4" fmla="*/ 171450 h 585787"/>
                <a:gd name="connsiteX5" fmla="*/ 614363 w 1092994"/>
                <a:gd name="connsiteY5" fmla="*/ 0 h 585787"/>
                <a:gd name="connsiteX6" fmla="*/ 2381 w 1092994"/>
                <a:gd name="connsiteY6" fmla="*/ 345281 h 585787"/>
                <a:gd name="connsiteX7" fmla="*/ 0 w 1092994"/>
                <a:gd name="connsiteY7" fmla="*/ 407193 h 585787"/>
                <a:gd name="connsiteX8" fmla="*/ 726281 w 1092994"/>
                <a:gd name="connsiteY8" fmla="*/ 585787 h 585787"/>
                <a:gd name="connsiteX0" fmla="*/ 726281 w 1090842"/>
                <a:gd name="connsiteY0" fmla="*/ 585787 h 585787"/>
                <a:gd name="connsiteX1" fmla="*/ 1090613 w 1090842"/>
                <a:gd name="connsiteY1" fmla="*/ 395288 h 585787"/>
                <a:gd name="connsiteX2" fmla="*/ 1090613 w 1090842"/>
                <a:gd name="connsiteY2" fmla="*/ 133350 h 585787"/>
                <a:gd name="connsiteX3" fmla="*/ 773906 w 1090842"/>
                <a:gd name="connsiteY3" fmla="*/ 311942 h 585787"/>
                <a:gd name="connsiteX4" fmla="*/ 616744 w 1090842"/>
                <a:gd name="connsiteY4" fmla="*/ 171450 h 585787"/>
                <a:gd name="connsiteX5" fmla="*/ 614363 w 1090842"/>
                <a:gd name="connsiteY5" fmla="*/ 0 h 585787"/>
                <a:gd name="connsiteX6" fmla="*/ 2381 w 1090842"/>
                <a:gd name="connsiteY6" fmla="*/ 345281 h 585787"/>
                <a:gd name="connsiteX7" fmla="*/ 0 w 1090842"/>
                <a:gd name="connsiteY7" fmla="*/ 407193 h 585787"/>
                <a:gd name="connsiteX8" fmla="*/ 726281 w 1090842"/>
                <a:gd name="connsiteY8" fmla="*/ 585787 h 585787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23928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  <a:gd name="connsiteX0" fmla="*/ 735846 w 1100407"/>
                <a:gd name="connsiteY0" fmla="*/ 571499 h 571499"/>
                <a:gd name="connsiteX1" fmla="*/ 1100178 w 1100407"/>
                <a:gd name="connsiteY1" fmla="*/ 381000 h 571499"/>
                <a:gd name="connsiteX2" fmla="*/ 1100178 w 1100407"/>
                <a:gd name="connsiteY2" fmla="*/ 119062 h 571499"/>
                <a:gd name="connsiteX3" fmla="*/ 783471 w 1100407"/>
                <a:gd name="connsiteY3" fmla="*/ 297654 h 571499"/>
                <a:gd name="connsiteX4" fmla="*/ 626309 w 1100407"/>
                <a:gd name="connsiteY4" fmla="*/ 157162 h 571499"/>
                <a:gd name="connsiteX5" fmla="*/ 614403 w 1100407"/>
                <a:gd name="connsiteY5" fmla="*/ 0 h 571499"/>
                <a:gd name="connsiteX6" fmla="*/ 40 w 1100407"/>
                <a:gd name="connsiteY6" fmla="*/ 350043 h 571499"/>
                <a:gd name="connsiteX7" fmla="*/ 9565 w 1100407"/>
                <a:gd name="connsiteY7" fmla="*/ 392905 h 571499"/>
                <a:gd name="connsiteX8" fmla="*/ 735846 w 1100407"/>
                <a:gd name="connsiteY8" fmla="*/ 571499 h 571499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33453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0407" h="585787">
                  <a:moveTo>
                    <a:pt x="735846" y="585787"/>
                  </a:moveTo>
                  <a:lnTo>
                    <a:pt x="1100178" y="395288"/>
                  </a:lnTo>
                  <a:cubicBezTo>
                    <a:pt x="1099384" y="311944"/>
                    <a:pt x="1100972" y="216694"/>
                    <a:pt x="1100178" y="133350"/>
                  </a:cubicBezTo>
                  <a:lnTo>
                    <a:pt x="783471" y="311942"/>
                  </a:lnTo>
                  <a:lnTo>
                    <a:pt x="626309" y="171450"/>
                  </a:lnTo>
                  <a:cubicBezTo>
                    <a:pt x="627103" y="112712"/>
                    <a:pt x="632659" y="58738"/>
                    <a:pt x="633453" y="0"/>
                  </a:cubicBezTo>
                  <a:lnTo>
                    <a:pt x="40" y="364331"/>
                  </a:lnTo>
                  <a:cubicBezTo>
                    <a:pt x="-754" y="384968"/>
                    <a:pt x="10359" y="386556"/>
                    <a:pt x="9565" y="407193"/>
                  </a:cubicBezTo>
                  <a:lnTo>
                    <a:pt x="735846" y="5857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E5C7DF85-89DC-4DD4-8BB0-5223440844F7}"/>
                </a:ext>
              </a:extLst>
            </p:cNvPr>
            <p:cNvSpPr/>
            <p:nvPr/>
          </p:nvSpPr>
          <p:spPr>
            <a:xfrm>
              <a:off x="4632524" y="4411761"/>
              <a:ext cx="128984" cy="461764"/>
            </a:xfrm>
            <a:custGeom>
              <a:avLst/>
              <a:gdLst>
                <a:gd name="connsiteX0" fmla="*/ 130175 w 149225"/>
                <a:gd name="connsiteY0" fmla="*/ 539750 h 539750"/>
                <a:gd name="connsiteX1" fmla="*/ 0 w 149225"/>
                <a:gd name="connsiteY1" fmla="*/ 476250 h 539750"/>
                <a:gd name="connsiteX2" fmla="*/ 0 w 149225"/>
                <a:gd name="connsiteY2" fmla="*/ 73025 h 539750"/>
                <a:gd name="connsiteX3" fmla="*/ 149225 w 149225"/>
                <a:gd name="connsiteY3" fmla="*/ 0 h 539750"/>
                <a:gd name="connsiteX4" fmla="*/ 130175 w 149225"/>
                <a:gd name="connsiteY4" fmla="*/ 539750 h 539750"/>
                <a:gd name="connsiteX0" fmla="*/ 139700 w 149225"/>
                <a:gd name="connsiteY0" fmla="*/ 537369 h 537369"/>
                <a:gd name="connsiteX1" fmla="*/ 0 w 149225"/>
                <a:gd name="connsiteY1" fmla="*/ 476250 h 537369"/>
                <a:gd name="connsiteX2" fmla="*/ 0 w 149225"/>
                <a:gd name="connsiteY2" fmla="*/ 73025 h 537369"/>
                <a:gd name="connsiteX3" fmla="*/ 149225 w 149225"/>
                <a:gd name="connsiteY3" fmla="*/ 0 h 537369"/>
                <a:gd name="connsiteX4" fmla="*/ 139700 w 149225"/>
                <a:gd name="connsiteY4" fmla="*/ 537369 h 537369"/>
                <a:gd name="connsiteX0" fmla="*/ 163512 w 163512"/>
                <a:gd name="connsiteY0" fmla="*/ 542131 h 542131"/>
                <a:gd name="connsiteX1" fmla="*/ 0 w 163512"/>
                <a:gd name="connsiteY1" fmla="*/ 476250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63512 w 163512"/>
                <a:gd name="connsiteY0" fmla="*/ 542131 h 542131"/>
                <a:gd name="connsiteX1" fmla="*/ 0 w 163512"/>
                <a:gd name="connsiteY1" fmla="*/ 459581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58750 w 158750"/>
                <a:gd name="connsiteY0" fmla="*/ 554037 h 554037"/>
                <a:gd name="connsiteX1" fmla="*/ 0 w 158750"/>
                <a:gd name="connsiteY1" fmla="*/ 459581 h 554037"/>
                <a:gd name="connsiteX2" fmla="*/ 0 w 158750"/>
                <a:gd name="connsiteY2" fmla="*/ 73025 h 554037"/>
                <a:gd name="connsiteX3" fmla="*/ 149225 w 158750"/>
                <a:gd name="connsiteY3" fmla="*/ 0 h 554037"/>
                <a:gd name="connsiteX4" fmla="*/ 158750 w 158750"/>
                <a:gd name="connsiteY4" fmla="*/ 554037 h 554037"/>
                <a:gd name="connsiteX0" fmla="*/ 158750 w 158750"/>
                <a:gd name="connsiteY0" fmla="*/ 568325 h 568325"/>
                <a:gd name="connsiteX1" fmla="*/ 0 w 158750"/>
                <a:gd name="connsiteY1" fmla="*/ 473869 h 568325"/>
                <a:gd name="connsiteX2" fmla="*/ 0 w 158750"/>
                <a:gd name="connsiteY2" fmla="*/ 87313 h 568325"/>
                <a:gd name="connsiteX3" fmla="*/ 151606 w 158750"/>
                <a:gd name="connsiteY3" fmla="*/ 0 h 568325"/>
                <a:gd name="connsiteX4" fmla="*/ 158750 w 158750"/>
                <a:gd name="connsiteY4" fmla="*/ 568325 h 5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50" h="568325">
                  <a:moveTo>
                    <a:pt x="158750" y="568325"/>
                  </a:moveTo>
                  <a:lnTo>
                    <a:pt x="0" y="473869"/>
                  </a:lnTo>
                  <a:lnTo>
                    <a:pt x="0" y="87313"/>
                  </a:lnTo>
                  <a:lnTo>
                    <a:pt x="151606" y="0"/>
                  </a:lnTo>
                  <a:cubicBezTo>
                    <a:pt x="153987" y="189442"/>
                    <a:pt x="156369" y="378883"/>
                    <a:pt x="158750" y="5683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C4B08260-D1F2-DC59-3551-7C7E7769F6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128" y="4870251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E4196DD-A471-BBD5-5EC2-DFC600F616AE}"/>
                </a:ext>
              </a:extLst>
            </p:cNvPr>
            <p:cNvSpPr/>
            <p:nvPr/>
          </p:nvSpPr>
          <p:spPr>
            <a:xfrm>
              <a:off x="4892685" y="3057504"/>
              <a:ext cx="282476" cy="1172468"/>
            </a:xfrm>
            <a:custGeom>
              <a:avLst/>
              <a:gdLst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23900 w 723900"/>
                <a:gd name="connsiteY7" fmla="*/ 595312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280727 w 723900"/>
                <a:gd name="connsiteY4" fmla="*/ 1188244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531144"/>
                <a:gd name="connsiteX1" fmla="*/ 0 w 723900"/>
                <a:gd name="connsiteY1" fmla="*/ 457200 h 1531144"/>
                <a:gd name="connsiteX2" fmla="*/ 117138 w 723900"/>
                <a:gd name="connsiteY2" fmla="*/ 1531144 h 1531144"/>
                <a:gd name="connsiteX3" fmla="*/ 571500 w 723900"/>
                <a:gd name="connsiteY3" fmla="*/ 1323975 h 1531144"/>
                <a:gd name="connsiteX4" fmla="*/ 280727 w 723900"/>
                <a:gd name="connsiteY4" fmla="*/ 1188244 h 1531144"/>
                <a:gd name="connsiteX5" fmla="*/ 273583 w 723900"/>
                <a:gd name="connsiteY5" fmla="*/ 511969 h 1531144"/>
                <a:gd name="connsiteX6" fmla="*/ 425298 w 723900"/>
                <a:gd name="connsiteY6" fmla="*/ 438150 h 1531144"/>
                <a:gd name="connsiteX7" fmla="*/ 694445 w 723900"/>
                <a:gd name="connsiteY7" fmla="*/ 571500 h 1531144"/>
                <a:gd name="connsiteX8" fmla="*/ 723900 w 723900"/>
                <a:gd name="connsiteY8" fmla="*/ 0 h 1531144"/>
                <a:gd name="connsiteX9" fmla="*/ 661988 w 723900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577307 w 606762"/>
                <a:gd name="connsiteY7" fmla="*/ 571500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26096 w 606762"/>
                <a:gd name="connsiteY0" fmla="*/ 340518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26096 w 606762"/>
                <a:gd name="connsiteY9" fmla="*/ 340518 h 1531144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35067 w 454362"/>
                <a:gd name="connsiteY7" fmla="*/ 438150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996 w 454362"/>
                <a:gd name="connsiteY0" fmla="*/ 214312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996 w 454362"/>
                <a:gd name="connsiteY9" fmla="*/ 214312 h 1483519"/>
                <a:gd name="connsiteX0" fmla="*/ 40043 w 493409"/>
                <a:gd name="connsiteY0" fmla="*/ 214312 h 1483519"/>
                <a:gd name="connsiteX1" fmla="*/ 0 w 493409"/>
                <a:gd name="connsiteY1" fmla="*/ 1454943 h 1483519"/>
                <a:gd name="connsiteX2" fmla="*/ 39047 w 493409"/>
                <a:gd name="connsiteY2" fmla="*/ 1483519 h 1483519"/>
                <a:gd name="connsiteX3" fmla="*/ 493409 w 493409"/>
                <a:gd name="connsiteY3" fmla="*/ 1276350 h 1483519"/>
                <a:gd name="connsiteX4" fmla="*/ 202636 w 493409"/>
                <a:gd name="connsiteY4" fmla="*/ 1140619 h 1483519"/>
                <a:gd name="connsiteX5" fmla="*/ 195492 w 493409"/>
                <a:gd name="connsiteY5" fmla="*/ 464344 h 1483519"/>
                <a:gd name="connsiteX6" fmla="*/ 347207 w 493409"/>
                <a:gd name="connsiteY6" fmla="*/ 390525 h 1483519"/>
                <a:gd name="connsiteX7" fmla="*/ 451802 w 493409"/>
                <a:gd name="connsiteY7" fmla="*/ 426244 h 1483519"/>
                <a:gd name="connsiteX8" fmla="*/ 470101 w 493409"/>
                <a:gd name="connsiteY8" fmla="*/ 0 h 1483519"/>
                <a:gd name="connsiteX9" fmla="*/ 40043 w 493409"/>
                <a:gd name="connsiteY9" fmla="*/ 214312 h 1483519"/>
                <a:gd name="connsiteX0" fmla="*/ 40043 w 493409"/>
                <a:gd name="connsiteY0" fmla="*/ 214312 h 1454943"/>
                <a:gd name="connsiteX1" fmla="*/ 0 w 493409"/>
                <a:gd name="connsiteY1" fmla="*/ 1454943 h 1454943"/>
                <a:gd name="connsiteX2" fmla="*/ 421140 w 493409"/>
                <a:gd name="connsiteY2" fmla="*/ 1259682 h 1454943"/>
                <a:gd name="connsiteX3" fmla="*/ 493409 w 493409"/>
                <a:gd name="connsiteY3" fmla="*/ 1276350 h 1454943"/>
                <a:gd name="connsiteX4" fmla="*/ 202636 w 493409"/>
                <a:gd name="connsiteY4" fmla="*/ 1140619 h 1454943"/>
                <a:gd name="connsiteX5" fmla="*/ 195492 w 493409"/>
                <a:gd name="connsiteY5" fmla="*/ 464344 h 1454943"/>
                <a:gd name="connsiteX6" fmla="*/ 347207 w 493409"/>
                <a:gd name="connsiteY6" fmla="*/ 390525 h 1454943"/>
                <a:gd name="connsiteX7" fmla="*/ 451802 w 493409"/>
                <a:gd name="connsiteY7" fmla="*/ 426244 h 1454943"/>
                <a:gd name="connsiteX8" fmla="*/ 470101 w 493409"/>
                <a:gd name="connsiteY8" fmla="*/ 0 h 1454943"/>
                <a:gd name="connsiteX9" fmla="*/ 40043 w 493409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202636 w 470162"/>
                <a:gd name="connsiteY4" fmla="*/ 1140619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40663 w 470162"/>
                <a:gd name="connsiteY2" fmla="*/ 1252538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0121 w 436694"/>
                <a:gd name="connsiteY4" fmla="*/ 1107282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274693 w 436694"/>
                <a:gd name="connsiteY6" fmla="*/ 366712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67"/>
                <a:gd name="connsiteY0" fmla="*/ 214312 h 1452562"/>
                <a:gd name="connsiteX1" fmla="*/ 0 w 436667"/>
                <a:gd name="connsiteY1" fmla="*/ 1452562 h 1452562"/>
                <a:gd name="connsiteX2" fmla="*/ 407195 w 436667"/>
                <a:gd name="connsiteY2" fmla="*/ 1252538 h 1452562"/>
                <a:gd name="connsiteX3" fmla="*/ 128050 w 436667"/>
                <a:gd name="connsiteY3" fmla="*/ 1100138 h 1452562"/>
                <a:gd name="connsiteX4" fmla="*/ 138488 w 436667"/>
                <a:gd name="connsiteY4" fmla="*/ 1104900 h 1452562"/>
                <a:gd name="connsiteX5" fmla="*/ 128556 w 436667"/>
                <a:gd name="connsiteY5" fmla="*/ 450057 h 1452562"/>
                <a:gd name="connsiteX6" fmla="*/ 274693 w 436667"/>
                <a:gd name="connsiteY6" fmla="*/ 366712 h 1452562"/>
                <a:gd name="connsiteX7" fmla="*/ 401600 w 436667"/>
                <a:gd name="connsiteY7" fmla="*/ 435769 h 1452562"/>
                <a:gd name="connsiteX8" fmla="*/ 436633 w 436667"/>
                <a:gd name="connsiteY8" fmla="*/ 0 h 1452562"/>
                <a:gd name="connsiteX9" fmla="*/ 6575 w 436667"/>
                <a:gd name="connsiteY9" fmla="*/ 214312 h 1452562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7187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9568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85849 w 407195"/>
                <a:gd name="connsiteY7" fmla="*/ 366712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7195" h="1443037">
                  <a:moveTo>
                    <a:pt x="6575" y="204787"/>
                  </a:moveTo>
                  <a:cubicBezTo>
                    <a:pt x="4383" y="617537"/>
                    <a:pt x="2192" y="1030287"/>
                    <a:pt x="0" y="1443037"/>
                  </a:cubicBezTo>
                  <a:lnTo>
                    <a:pt x="407195" y="1243013"/>
                  </a:lnTo>
                  <a:lnTo>
                    <a:pt x="128050" y="1090613"/>
                  </a:lnTo>
                  <a:lnTo>
                    <a:pt x="138488" y="1095375"/>
                  </a:lnTo>
                  <a:cubicBezTo>
                    <a:pt x="136107" y="877094"/>
                    <a:pt x="139304" y="663575"/>
                    <a:pt x="136923" y="445294"/>
                  </a:cubicBezTo>
                  <a:cubicBezTo>
                    <a:pt x="145996" y="440875"/>
                    <a:pt x="155069" y="431693"/>
                    <a:pt x="164142" y="427274"/>
                  </a:cubicBezTo>
                  <a:lnTo>
                    <a:pt x="285849" y="366712"/>
                  </a:lnTo>
                  <a:lnTo>
                    <a:pt x="401600" y="426244"/>
                  </a:lnTo>
                  <a:cubicBezTo>
                    <a:pt x="400262" y="280194"/>
                    <a:pt x="393347" y="146050"/>
                    <a:pt x="392009" y="0"/>
                  </a:cubicBezTo>
                  <a:lnTo>
                    <a:pt x="6575" y="204787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136" name="Forma libre: forma 135">
              <a:extLst>
                <a:ext uri="{FF2B5EF4-FFF2-40B4-BE49-F238E27FC236}">
                  <a16:creationId xmlns:a16="http://schemas.microsoft.com/office/drawing/2014/main" id="{93FC2E94-6CBE-3831-5F74-DFA91294958F}"/>
                </a:ext>
              </a:extLst>
            </p:cNvPr>
            <p:cNvSpPr/>
            <p:nvPr/>
          </p:nvSpPr>
          <p:spPr>
            <a:xfrm>
              <a:off x="5029795" y="2513569"/>
              <a:ext cx="706189" cy="979180"/>
            </a:xfrm>
            <a:custGeom>
              <a:avLst/>
              <a:gdLst>
                <a:gd name="connsiteX0" fmla="*/ 0 w 869156"/>
                <a:gd name="connsiteY0" fmla="*/ 573881 h 1216819"/>
                <a:gd name="connsiteX1" fmla="*/ 166688 w 869156"/>
                <a:gd name="connsiteY1" fmla="*/ 671513 h 1216819"/>
                <a:gd name="connsiteX2" fmla="*/ 176213 w 869156"/>
                <a:gd name="connsiteY2" fmla="*/ 1107281 h 1216819"/>
                <a:gd name="connsiteX3" fmla="*/ 376238 w 869156"/>
                <a:gd name="connsiteY3" fmla="*/ 1216819 h 1216819"/>
                <a:gd name="connsiteX4" fmla="*/ 869156 w 869156"/>
                <a:gd name="connsiteY4" fmla="*/ 919163 h 1216819"/>
                <a:gd name="connsiteX5" fmla="*/ 869156 w 869156"/>
                <a:gd name="connsiteY5" fmla="*/ 0 h 1216819"/>
                <a:gd name="connsiteX6" fmla="*/ 535781 w 869156"/>
                <a:gd name="connsiteY6" fmla="*/ 192881 h 1216819"/>
                <a:gd name="connsiteX7" fmla="*/ 535781 w 869156"/>
                <a:gd name="connsiteY7" fmla="*/ 276225 h 1216819"/>
                <a:gd name="connsiteX8" fmla="*/ 0 w 869156"/>
                <a:gd name="connsiteY8" fmla="*/ 573881 h 12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9156" h="1216819">
                  <a:moveTo>
                    <a:pt x="0" y="573881"/>
                  </a:moveTo>
                  <a:lnTo>
                    <a:pt x="166688" y="671513"/>
                  </a:lnTo>
                  <a:lnTo>
                    <a:pt x="176213" y="1107281"/>
                  </a:lnTo>
                  <a:lnTo>
                    <a:pt x="376238" y="1216819"/>
                  </a:lnTo>
                  <a:lnTo>
                    <a:pt x="869156" y="919163"/>
                  </a:lnTo>
                  <a:lnTo>
                    <a:pt x="869156" y="0"/>
                  </a:lnTo>
                  <a:lnTo>
                    <a:pt x="535781" y="192881"/>
                  </a:lnTo>
                  <a:lnTo>
                    <a:pt x="535781" y="276225"/>
                  </a:lnTo>
                  <a:lnTo>
                    <a:pt x="0" y="57388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32" name="Conector recto 131">
              <a:extLst>
                <a:ext uri="{FF2B5EF4-FFF2-40B4-BE49-F238E27FC236}">
                  <a16:creationId xmlns:a16="http://schemas.microsoft.com/office/drawing/2014/main" id="{1F2D8AFE-E14B-2522-C003-32264132CB2E}"/>
                </a:ext>
              </a:extLst>
            </p:cNvPr>
            <p:cNvCxnSpPr>
              <a:cxnSpLocks/>
              <a:stCxn id="86" idx="1"/>
            </p:cNvCxnSpPr>
            <p:nvPr/>
          </p:nvCxnSpPr>
          <p:spPr>
            <a:xfrm flipV="1">
              <a:off x="4030993" y="2710241"/>
              <a:ext cx="1443067" cy="83573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cto 137">
              <a:extLst>
                <a:ext uri="{FF2B5EF4-FFF2-40B4-BE49-F238E27FC236}">
                  <a16:creationId xmlns:a16="http://schemas.microsoft.com/office/drawing/2014/main" id="{FE39624B-131C-3A6A-9D19-F3AF79D82B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2503" y="3250732"/>
              <a:ext cx="281704" cy="1614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>
              <a:extLst>
                <a:ext uri="{FF2B5EF4-FFF2-40B4-BE49-F238E27FC236}">
                  <a16:creationId xmlns:a16="http://schemas.microsoft.com/office/drawing/2014/main" id="{DE3E0956-5A38-CAFD-F5A2-9F5043BCF566}"/>
                </a:ext>
              </a:extLst>
            </p:cNvPr>
            <p:cNvCxnSpPr>
              <a:cxnSpLocks/>
              <a:stCxn id="136" idx="7"/>
            </p:cNvCxnSpPr>
            <p:nvPr/>
          </p:nvCxnSpPr>
          <p:spPr>
            <a:xfrm flipH="1">
              <a:off x="5457290" y="2735849"/>
              <a:ext cx="7828" cy="519266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Forma libre: forma 143">
              <a:extLst>
                <a:ext uri="{FF2B5EF4-FFF2-40B4-BE49-F238E27FC236}">
                  <a16:creationId xmlns:a16="http://schemas.microsoft.com/office/drawing/2014/main" id="{EE87FF9F-5A34-8E47-D00F-75B1B7142610}"/>
                </a:ext>
              </a:extLst>
            </p:cNvPr>
            <p:cNvSpPr/>
            <p:nvPr/>
          </p:nvSpPr>
          <p:spPr>
            <a:xfrm>
              <a:off x="4615756" y="3243165"/>
              <a:ext cx="245715" cy="452735"/>
            </a:xfrm>
            <a:custGeom>
              <a:avLst/>
              <a:gdLst>
                <a:gd name="connsiteX0" fmla="*/ 0 w 302418"/>
                <a:gd name="connsiteY0" fmla="*/ 557212 h 557212"/>
                <a:gd name="connsiteX1" fmla="*/ 164306 w 302418"/>
                <a:gd name="connsiteY1" fmla="*/ 476250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45256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54781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418" h="557212">
                  <a:moveTo>
                    <a:pt x="0" y="557212"/>
                  </a:moveTo>
                  <a:lnTo>
                    <a:pt x="154781" y="478631"/>
                  </a:lnTo>
                  <a:lnTo>
                    <a:pt x="302418" y="554831"/>
                  </a:lnTo>
                  <a:lnTo>
                    <a:pt x="302418" y="71437"/>
                  </a:lnTo>
                  <a:lnTo>
                    <a:pt x="150018" y="0"/>
                  </a:lnTo>
                  <a:lnTo>
                    <a:pt x="0" y="80962"/>
                  </a:lnTo>
                  <a:lnTo>
                    <a:pt x="0" y="55721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51" name="Conector recto 150">
              <a:extLst>
                <a:ext uri="{FF2B5EF4-FFF2-40B4-BE49-F238E27FC236}">
                  <a16:creationId xmlns:a16="http://schemas.microsoft.com/office/drawing/2014/main" id="{83C2A3FB-B516-EE50-3240-C962D72043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5098" y="3666795"/>
              <a:ext cx="717008" cy="41090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upo 156">
              <a:extLst>
                <a:ext uri="{FF2B5EF4-FFF2-40B4-BE49-F238E27FC236}">
                  <a16:creationId xmlns:a16="http://schemas.microsoft.com/office/drawing/2014/main" id="{444282AC-7F02-571C-BAB6-635BC78E2E8E}"/>
                </a:ext>
              </a:extLst>
            </p:cNvPr>
            <p:cNvGrpSpPr/>
            <p:nvPr/>
          </p:nvGrpSpPr>
          <p:grpSpPr>
            <a:xfrm>
              <a:off x="4979805" y="3353307"/>
              <a:ext cx="913209" cy="1083469"/>
              <a:chOff x="1488462" y="2713281"/>
              <a:chExt cx="1123949" cy="1333500"/>
            </a:xfrm>
          </p:grpSpPr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D61E2CC6-1818-BD56-FD37-4A1B4863C72A}"/>
                  </a:ext>
                </a:extLst>
              </p:cNvPr>
              <p:cNvSpPr/>
              <p:nvPr/>
            </p:nvSpPr>
            <p:spPr>
              <a:xfrm>
                <a:off x="1488462" y="2713281"/>
                <a:ext cx="1123949" cy="1333500"/>
              </a:xfrm>
              <a:custGeom>
                <a:avLst/>
                <a:gdLst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0 w 1147762"/>
                  <a:gd name="connsiteY2" fmla="*/ 90487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23813 w 1147762"/>
                  <a:gd name="connsiteY2" fmla="*/ 76200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16793 w 1123949"/>
                  <a:gd name="connsiteY0" fmla="*/ 1333500 h 1333500"/>
                  <a:gd name="connsiteX1" fmla="*/ 7143 w 1123949"/>
                  <a:gd name="connsiteY1" fmla="*/ 742950 h 1333500"/>
                  <a:gd name="connsiteX2" fmla="*/ 0 w 1123949"/>
                  <a:gd name="connsiteY2" fmla="*/ 76200 h 1333500"/>
                  <a:gd name="connsiteX3" fmla="*/ 130968 w 1123949"/>
                  <a:gd name="connsiteY3" fmla="*/ 0 h 1333500"/>
                  <a:gd name="connsiteX4" fmla="*/ 1123949 w 1123949"/>
                  <a:gd name="connsiteY4" fmla="*/ 583406 h 1333500"/>
                  <a:gd name="connsiteX5" fmla="*/ 1007268 w 1123949"/>
                  <a:gd name="connsiteY5" fmla="*/ 661987 h 1333500"/>
                  <a:gd name="connsiteX6" fmla="*/ 1016793 w 1123949"/>
                  <a:gd name="connsiteY6" fmla="*/ 1333500 h 13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3949" h="1333500">
                    <a:moveTo>
                      <a:pt x="1016793" y="1333500"/>
                    </a:moveTo>
                    <a:lnTo>
                      <a:pt x="7143" y="742950"/>
                    </a:lnTo>
                    <a:lnTo>
                      <a:pt x="0" y="76200"/>
                    </a:lnTo>
                    <a:lnTo>
                      <a:pt x="130968" y="0"/>
                    </a:lnTo>
                    <a:lnTo>
                      <a:pt x="1123949" y="583406"/>
                    </a:lnTo>
                    <a:lnTo>
                      <a:pt x="1007268" y="661987"/>
                    </a:lnTo>
                    <a:lnTo>
                      <a:pt x="1016793" y="133350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cxnSp>
            <p:nvCxnSpPr>
              <p:cNvPr id="155" name="Conector recto 154">
                <a:extLst>
                  <a:ext uri="{FF2B5EF4-FFF2-40B4-BE49-F238E27FC236}">
                    <a16:creationId xmlns:a16="http://schemas.microsoft.com/office/drawing/2014/main" id="{6C79DC5F-E070-9AD0-E62C-2D92E89B4524}"/>
                  </a:ext>
                </a:extLst>
              </p:cNvPr>
              <p:cNvCxnSpPr>
                <a:cxnSpLocks/>
                <a:stCxn id="64" idx="2"/>
                <a:endCxn id="64" idx="5"/>
              </p:cNvCxnSpPr>
              <p:nvPr/>
            </p:nvCxnSpPr>
            <p:spPr>
              <a:xfrm>
                <a:off x="1488462" y="2789481"/>
                <a:ext cx="1007268" cy="585787"/>
              </a:xfrm>
              <a:prstGeom prst="line">
                <a:avLst/>
              </a:prstGeom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Conector recto 158">
              <a:extLst>
                <a:ext uri="{FF2B5EF4-FFF2-40B4-BE49-F238E27FC236}">
                  <a16:creationId xmlns:a16="http://schemas.microsoft.com/office/drawing/2014/main" id="{DEED7A23-0964-6293-07D3-BE91216BA65C}"/>
                </a:ext>
              </a:extLst>
            </p:cNvPr>
            <p:cNvCxnSpPr>
              <a:cxnSpLocks/>
              <a:stCxn id="144" idx="4"/>
              <a:endCxn id="144" idx="1"/>
            </p:cNvCxnSpPr>
            <p:nvPr/>
          </p:nvCxnSpPr>
          <p:spPr>
            <a:xfrm>
              <a:off x="4737646" y="3243165"/>
              <a:ext cx="3870" cy="38888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Conector recto 162">
              <a:extLst>
                <a:ext uri="{FF2B5EF4-FFF2-40B4-BE49-F238E27FC236}">
                  <a16:creationId xmlns:a16="http://schemas.microsoft.com/office/drawing/2014/main" id="{D36AD498-E4F4-8687-A664-D16E34297C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5501" y="5009873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>
              <a:extLst>
                <a:ext uri="{FF2B5EF4-FFF2-40B4-BE49-F238E27FC236}">
                  <a16:creationId xmlns:a16="http://schemas.microsoft.com/office/drawing/2014/main" id="{552244AB-1F3A-B57B-D4FE-9555BAEFC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2167" y="5526412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cto 165">
              <a:extLst>
                <a:ext uri="{FF2B5EF4-FFF2-40B4-BE49-F238E27FC236}">
                  <a16:creationId xmlns:a16="http://schemas.microsoft.com/office/drawing/2014/main" id="{E674A935-97A2-03EF-7F3E-D8D2B74DF6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3787" y="5282745"/>
              <a:ext cx="426894" cy="236998"/>
            </a:xfrm>
            <a:prstGeom prst="line">
              <a:avLst/>
            </a:prstGeom>
            <a:ln w="19050">
              <a:solidFill>
                <a:srgbClr val="F8F8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cto 171">
              <a:extLst>
                <a:ext uri="{FF2B5EF4-FFF2-40B4-BE49-F238E27FC236}">
                  <a16:creationId xmlns:a16="http://schemas.microsoft.com/office/drawing/2014/main" id="{D22C606C-CE8D-9ED9-2EC8-1BD0544E96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75584" y="2397025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cto 186">
              <a:extLst>
                <a:ext uri="{FF2B5EF4-FFF2-40B4-BE49-F238E27FC236}">
                  <a16:creationId xmlns:a16="http://schemas.microsoft.com/office/drawing/2014/main" id="{74611F90-6E0E-AB37-D773-850AF1E94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5538" y="2391832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cto 188">
              <a:extLst>
                <a:ext uri="{FF2B5EF4-FFF2-40B4-BE49-F238E27FC236}">
                  <a16:creationId xmlns:a16="http://schemas.microsoft.com/office/drawing/2014/main" id="{8A687EB7-E345-FF11-995D-36549B73DE1F}"/>
                </a:ext>
              </a:extLst>
            </p:cNvPr>
            <p:cNvCxnSpPr>
              <a:cxnSpLocks/>
              <a:stCxn id="53" idx="21"/>
              <a:endCxn id="61" idx="4"/>
            </p:cNvCxnSpPr>
            <p:nvPr/>
          </p:nvCxnSpPr>
          <p:spPr>
            <a:xfrm flipH="1">
              <a:off x="8054166" y="4149021"/>
              <a:ext cx="10134" cy="973982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cto 190">
              <a:extLst>
                <a:ext uri="{FF2B5EF4-FFF2-40B4-BE49-F238E27FC236}">
                  <a16:creationId xmlns:a16="http://schemas.microsoft.com/office/drawing/2014/main" id="{8564EF28-4DFC-EC3F-0AE9-FFB4397B898C}"/>
                </a:ext>
              </a:extLst>
            </p:cNvPr>
            <p:cNvCxnSpPr>
              <a:cxnSpLocks/>
              <a:endCxn id="61" idx="3"/>
            </p:cNvCxnSpPr>
            <p:nvPr/>
          </p:nvCxnSpPr>
          <p:spPr>
            <a:xfrm>
              <a:off x="8017007" y="4975004"/>
              <a:ext cx="16729" cy="1633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E115C41-DB50-C628-4080-95995340FF0E}"/>
                </a:ext>
              </a:extLst>
            </p:cNvPr>
            <p:cNvGrpSpPr/>
            <p:nvPr/>
          </p:nvGrpSpPr>
          <p:grpSpPr>
            <a:xfrm>
              <a:off x="8664648" y="3217037"/>
              <a:ext cx="1463239" cy="2798834"/>
              <a:chOff x="9976674" y="-30959"/>
              <a:chExt cx="1800910" cy="3444719"/>
            </a:xfrm>
          </p:grpSpPr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E8F42F7D-1123-F7D0-E636-6409E274CDF8}"/>
                  </a:ext>
                </a:extLst>
              </p:cNvPr>
              <p:cNvSpPr/>
              <p:nvPr/>
            </p:nvSpPr>
            <p:spPr>
              <a:xfrm>
                <a:off x="10030064" y="0"/>
                <a:ext cx="1747520" cy="3413760"/>
              </a:xfrm>
              <a:custGeom>
                <a:avLst/>
                <a:gdLst>
                  <a:gd name="connsiteX0" fmla="*/ 1747520 w 1747520"/>
                  <a:gd name="connsiteY0" fmla="*/ 2404533 h 3413760"/>
                  <a:gd name="connsiteX1" fmla="*/ 0 w 1747520"/>
                  <a:gd name="connsiteY1" fmla="*/ 3413760 h 3413760"/>
                  <a:gd name="connsiteX2" fmla="*/ 0 w 1747520"/>
                  <a:gd name="connsiteY2" fmla="*/ 988906 h 3413760"/>
                  <a:gd name="connsiteX3" fmla="*/ 1740746 w 1747520"/>
                  <a:gd name="connsiteY3" fmla="*/ 0 h 3413760"/>
                  <a:gd name="connsiteX4" fmla="*/ 1747520 w 1747520"/>
                  <a:gd name="connsiteY4" fmla="*/ 2404533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520" h="3413760">
                    <a:moveTo>
                      <a:pt x="1747520" y="2404533"/>
                    </a:moveTo>
                    <a:lnTo>
                      <a:pt x="0" y="3413760"/>
                    </a:lnTo>
                    <a:lnTo>
                      <a:pt x="0" y="988906"/>
                    </a:lnTo>
                    <a:lnTo>
                      <a:pt x="1740746" y="0"/>
                    </a:lnTo>
                    <a:lnTo>
                      <a:pt x="1747520" y="240453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4F66CD06-52B3-AF96-503A-18FD5F47F5F9}"/>
                  </a:ext>
                </a:extLst>
              </p:cNvPr>
              <p:cNvSpPr/>
              <p:nvPr/>
            </p:nvSpPr>
            <p:spPr>
              <a:xfrm>
                <a:off x="9976674" y="-30959"/>
                <a:ext cx="1797050" cy="3438525"/>
              </a:xfrm>
              <a:custGeom>
                <a:avLst/>
                <a:gdLst>
                  <a:gd name="connsiteX0" fmla="*/ 50800 w 1797050"/>
                  <a:gd name="connsiteY0" fmla="*/ 3438525 h 3438525"/>
                  <a:gd name="connsiteX1" fmla="*/ 0 w 1797050"/>
                  <a:gd name="connsiteY1" fmla="*/ 3416300 h 3438525"/>
                  <a:gd name="connsiteX2" fmla="*/ 0 w 1797050"/>
                  <a:gd name="connsiteY2" fmla="*/ 987425 h 3438525"/>
                  <a:gd name="connsiteX3" fmla="*/ 1746250 w 1797050"/>
                  <a:gd name="connsiteY3" fmla="*/ 0 h 3438525"/>
                  <a:gd name="connsiteX4" fmla="*/ 1797050 w 1797050"/>
                  <a:gd name="connsiteY4" fmla="*/ 31750 h 3438525"/>
                  <a:gd name="connsiteX5" fmla="*/ 53975 w 1797050"/>
                  <a:gd name="connsiteY5" fmla="*/ 1019175 h 3438525"/>
                  <a:gd name="connsiteX6" fmla="*/ 50800 w 1797050"/>
                  <a:gd name="connsiteY6" fmla="*/ 3438525 h 343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7050" h="3438525">
                    <a:moveTo>
                      <a:pt x="50800" y="3438525"/>
                    </a:moveTo>
                    <a:lnTo>
                      <a:pt x="0" y="3416300"/>
                    </a:lnTo>
                    <a:lnTo>
                      <a:pt x="0" y="987425"/>
                    </a:lnTo>
                    <a:lnTo>
                      <a:pt x="1746250" y="0"/>
                    </a:lnTo>
                    <a:lnTo>
                      <a:pt x="1797050" y="31750"/>
                    </a:lnTo>
                    <a:lnTo>
                      <a:pt x="53975" y="1019175"/>
                    </a:lnTo>
                    <a:cubicBezTo>
                      <a:pt x="52917" y="1825625"/>
                      <a:pt x="51858" y="2632075"/>
                      <a:pt x="50800" y="343852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9B210D6A-BFDE-223A-F888-9EAF588CD39D}"/>
                  </a:ext>
                </a:extLst>
              </p:cNvPr>
              <p:cNvCxnSpPr>
                <a:cxnSpLocks/>
                <a:stCxn id="6" idx="2"/>
                <a:endCxn id="6" idx="5"/>
              </p:cNvCxnSpPr>
              <p:nvPr/>
            </p:nvCxnSpPr>
            <p:spPr>
              <a:xfrm>
                <a:off x="9976674" y="956466"/>
                <a:ext cx="53975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0E795FD-31DC-650F-AF8E-3395D11A50CF}"/>
                  </a:ext>
                </a:extLst>
              </p:cNvPr>
              <p:cNvSpPr/>
              <p:nvPr/>
            </p:nvSpPr>
            <p:spPr>
              <a:xfrm>
                <a:off x="10004213" y="-13547"/>
                <a:ext cx="1733973" cy="3406986"/>
              </a:xfrm>
              <a:custGeom>
                <a:avLst/>
                <a:gdLst>
                  <a:gd name="connsiteX0" fmla="*/ 0 w 1733973"/>
                  <a:gd name="connsiteY0" fmla="*/ 3406986 h 3406986"/>
                  <a:gd name="connsiteX1" fmla="*/ 0 w 1733973"/>
                  <a:gd name="connsiteY1" fmla="*/ 988906 h 3406986"/>
                  <a:gd name="connsiteX2" fmla="*/ 1733973 w 1733973"/>
                  <a:gd name="connsiteY2" fmla="*/ 0 h 340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3973" h="3406986">
                    <a:moveTo>
                      <a:pt x="0" y="3406986"/>
                    </a:moveTo>
                    <a:lnTo>
                      <a:pt x="0" y="988906"/>
                    </a:lnTo>
                    <a:lnTo>
                      <a:pt x="1733973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</p:grpSp>
        <p:cxnSp>
          <p:nvCxnSpPr>
            <p:cNvPr id="192" name="Conector recto 191">
              <a:extLst>
                <a:ext uri="{FF2B5EF4-FFF2-40B4-BE49-F238E27FC236}">
                  <a16:creationId xmlns:a16="http://schemas.microsoft.com/office/drawing/2014/main" id="{7B77A3A7-D03D-A046-5B10-EBF2D46AE903}"/>
                </a:ext>
              </a:extLst>
            </p:cNvPr>
            <p:cNvCxnSpPr>
              <a:cxnSpLocks/>
              <a:stCxn id="40" idx="5"/>
            </p:cNvCxnSpPr>
            <p:nvPr/>
          </p:nvCxnSpPr>
          <p:spPr>
            <a:xfrm flipH="1">
              <a:off x="8354811" y="4840571"/>
              <a:ext cx="5067" cy="44284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cto 193">
              <a:extLst>
                <a:ext uri="{FF2B5EF4-FFF2-40B4-BE49-F238E27FC236}">
                  <a16:creationId xmlns:a16="http://schemas.microsoft.com/office/drawing/2014/main" id="{BBAFD00D-B1D7-BF03-5820-567311B4F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5127" y="4750152"/>
              <a:ext cx="8937" cy="4099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>
              <a:extLst>
                <a:ext uri="{FF2B5EF4-FFF2-40B4-BE49-F238E27FC236}">
                  <a16:creationId xmlns:a16="http://schemas.microsoft.com/office/drawing/2014/main" id="{57D6BC7E-CF7F-102B-7709-1984832B9C6A}"/>
                </a:ext>
              </a:extLst>
            </p:cNvPr>
            <p:cNvCxnSpPr>
              <a:cxnSpLocks/>
            </p:cNvCxnSpPr>
            <p:nvPr/>
          </p:nvCxnSpPr>
          <p:spPr>
            <a:xfrm>
              <a:off x="8362944" y="581384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cto 201">
              <a:extLst>
                <a:ext uri="{FF2B5EF4-FFF2-40B4-BE49-F238E27FC236}">
                  <a16:creationId xmlns:a16="http://schemas.microsoft.com/office/drawing/2014/main" id="{B1F2108D-4A52-00F1-34AE-8272CD4ACB9E}"/>
                </a:ext>
              </a:extLst>
            </p:cNvPr>
            <p:cNvCxnSpPr>
              <a:cxnSpLocks/>
            </p:cNvCxnSpPr>
            <p:nvPr/>
          </p:nvCxnSpPr>
          <p:spPr>
            <a:xfrm>
              <a:off x="8351312" y="386322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>
              <a:extLst>
                <a:ext uri="{FF2B5EF4-FFF2-40B4-BE49-F238E27FC236}">
                  <a16:creationId xmlns:a16="http://schemas.microsoft.com/office/drawing/2014/main" id="{F197FF02-48DC-D923-51F9-28A4E8187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6436" y="3510381"/>
              <a:ext cx="3222" cy="13189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>
              <a:extLst>
                <a:ext uri="{FF2B5EF4-FFF2-40B4-BE49-F238E27FC236}">
                  <a16:creationId xmlns:a16="http://schemas.microsoft.com/office/drawing/2014/main" id="{0992C5A5-32F8-4EFF-335D-66436BE5A642}"/>
                </a:ext>
              </a:extLst>
            </p:cNvPr>
            <p:cNvCxnSpPr>
              <a:stCxn id="53" idx="0"/>
              <a:endCxn id="53" idx="0"/>
            </p:cNvCxnSpPr>
            <p:nvPr/>
          </p:nvCxnSpPr>
          <p:spPr>
            <a:xfrm>
              <a:off x="5490502" y="347163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Forma libre: forma 212">
              <a:extLst>
                <a:ext uri="{FF2B5EF4-FFF2-40B4-BE49-F238E27FC236}">
                  <a16:creationId xmlns:a16="http://schemas.microsoft.com/office/drawing/2014/main" id="{594B93B7-032D-DE4D-E14A-F52B17F5105E}"/>
                </a:ext>
              </a:extLst>
            </p:cNvPr>
            <p:cNvSpPr/>
            <p:nvPr/>
          </p:nvSpPr>
          <p:spPr>
            <a:xfrm>
              <a:off x="5509617" y="1993304"/>
              <a:ext cx="2561630" cy="1795463"/>
            </a:xfrm>
            <a:custGeom>
              <a:avLst/>
              <a:gdLst>
                <a:gd name="connsiteX0" fmla="*/ 676275 w 3152775"/>
                <a:gd name="connsiteY0" fmla="*/ 2171700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95525 w 3152775"/>
                <a:gd name="connsiteY4" fmla="*/ 719137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2775" h="2209800">
                  <a:moveTo>
                    <a:pt x="628650" y="2205038"/>
                  </a:moveTo>
                  <a:lnTo>
                    <a:pt x="0" y="1819275"/>
                  </a:lnTo>
                  <a:lnTo>
                    <a:pt x="3105150" y="0"/>
                  </a:lnTo>
                  <a:lnTo>
                    <a:pt x="3105150" y="247650"/>
                  </a:lnTo>
                  <a:lnTo>
                    <a:pt x="2295525" y="719137"/>
                  </a:lnTo>
                  <a:lnTo>
                    <a:pt x="2638425" y="904875"/>
                  </a:lnTo>
                  <a:lnTo>
                    <a:pt x="3133725" y="638175"/>
                  </a:lnTo>
                  <a:lnTo>
                    <a:pt x="3152775" y="752475"/>
                  </a:lnTo>
                  <a:lnTo>
                    <a:pt x="628650" y="2209800"/>
                  </a:lnTo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15" name="Forma libre: forma 214">
              <a:extLst>
                <a:ext uri="{FF2B5EF4-FFF2-40B4-BE49-F238E27FC236}">
                  <a16:creationId xmlns:a16="http://schemas.microsoft.com/office/drawing/2014/main" id="{B66A3CE7-DF49-741A-36CB-DD7C26196068}"/>
                </a:ext>
              </a:extLst>
            </p:cNvPr>
            <p:cNvSpPr/>
            <p:nvPr/>
          </p:nvSpPr>
          <p:spPr>
            <a:xfrm>
              <a:off x="8081565" y="1216819"/>
              <a:ext cx="1836738" cy="1174403"/>
            </a:xfrm>
            <a:custGeom>
              <a:avLst/>
              <a:gdLst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50800 w 2247900"/>
                <a:gd name="connsiteY10" fmla="*/ 971550 h 1428750"/>
                <a:gd name="connsiteX11" fmla="*/ 0 w 2247900"/>
                <a:gd name="connsiteY11" fmla="*/ 933450 h 1428750"/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7938 w 2247900"/>
                <a:gd name="connsiteY10" fmla="*/ 921544 h 1428750"/>
                <a:gd name="connsiteX11" fmla="*/ 0 w 2247900"/>
                <a:gd name="connsiteY11" fmla="*/ 933450 h 1428750"/>
                <a:gd name="connsiteX0" fmla="*/ 12700 w 2260600"/>
                <a:gd name="connsiteY0" fmla="*/ 933450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12700 w 2260600"/>
                <a:gd name="connsiteY11" fmla="*/ 933450 h 1428750"/>
                <a:gd name="connsiteX0" fmla="*/ 7937 w 2260600"/>
                <a:gd name="connsiteY0" fmla="*/ 935831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7937 w 2260600"/>
                <a:gd name="connsiteY11" fmla="*/ 935831 h 1428750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12750 w 2260600"/>
                <a:gd name="connsiteY5" fmla="*/ 1339850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12750 w 2260600"/>
                <a:gd name="connsiteY5" fmla="*/ 1327944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0600" h="1445419">
                  <a:moveTo>
                    <a:pt x="7937" y="935831"/>
                  </a:moveTo>
                  <a:lnTo>
                    <a:pt x="0" y="1181894"/>
                  </a:lnTo>
                  <a:lnTo>
                    <a:pt x="933450" y="622300"/>
                  </a:lnTo>
                  <a:lnTo>
                    <a:pt x="1250950" y="825500"/>
                  </a:lnTo>
                  <a:lnTo>
                    <a:pt x="1234281" y="867569"/>
                  </a:lnTo>
                  <a:lnTo>
                    <a:pt x="412750" y="1327944"/>
                  </a:lnTo>
                  <a:lnTo>
                    <a:pt x="419100" y="1445419"/>
                  </a:lnTo>
                  <a:lnTo>
                    <a:pt x="2260600" y="355600"/>
                  </a:lnTo>
                  <a:lnTo>
                    <a:pt x="2260600" y="6350"/>
                  </a:lnTo>
                  <a:lnTo>
                    <a:pt x="1593850" y="0"/>
                  </a:lnTo>
                  <a:lnTo>
                    <a:pt x="20638" y="921544"/>
                  </a:lnTo>
                  <a:lnTo>
                    <a:pt x="7937" y="935831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</p:grp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35516EF6-726A-7FF3-3370-79D70D79A47B}"/>
              </a:ext>
            </a:extLst>
          </p:cNvPr>
          <p:cNvCxnSpPr>
            <a:cxnSpLocks/>
          </p:cNvCxnSpPr>
          <p:nvPr/>
        </p:nvCxnSpPr>
        <p:spPr>
          <a:xfrm flipV="1">
            <a:off x="4973803" y="110140"/>
            <a:ext cx="214110" cy="65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88DEEF6-76C6-B2D5-C9E4-4586DAFA7A13}"/>
              </a:ext>
            </a:extLst>
          </p:cNvPr>
          <p:cNvSpPr txBox="1"/>
          <p:nvPr/>
        </p:nvSpPr>
        <p:spPr>
          <a:xfrm>
            <a:off x="-178817" y="571528"/>
            <a:ext cx="3935477" cy="761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 algn="ctr">
              <a:buNone/>
            </a:pPr>
            <a:r>
              <a:rPr lang="en-US" sz="2400" dirty="0"/>
              <a:t>Develop of the details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567021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1CE89F36-38B6-AB73-27B9-6109CC553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32" t="25801" r="2882" b="17045"/>
          <a:stretch/>
        </p:blipFill>
        <p:spPr>
          <a:xfrm>
            <a:off x="0" y="576942"/>
            <a:ext cx="6997700" cy="5528583"/>
          </a:xfrm>
          <a:prstGeom prst="rect">
            <a:avLst/>
          </a:prstGeom>
        </p:spPr>
      </p:pic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FDF5D193-16F7-400D-F7DC-D2DB257EDBEC}"/>
              </a:ext>
            </a:extLst>
          </p:cNvPr>
          <p:cNvSpPr/>
          <p:nvPr/>
        </p:nvSpPr>
        <p:spPr>
          <a:xfrm>
            <a:off x="2743200" y="3474720"/>
            <a:ext cx="1219200" cy="944880"/>
          </a:xfrm>
          <a:custGeom>
            <a:avLst/>
            <a:gdLst>
              <a:gd name="connsiteX0" fmla="*/ 0 w 1219200"/>
              <a:gd name="connsiteY0" fmla="*/ 243840 h 944880"/>
              <a:gd name="connsiteX1" fmla="*/ 1219200 w 1219200"/>
              <a:gd name="connsiteY1" fmla="*/ 944880 h 944880"/>
              <a:gd name="connsiteX2" fmla="*/ 1219200 w 1219200"/>
              <a:gd name="connsiteY2" fmla="*/ 716280 h 944880"/>
              <a:gd name="connsiteX3" fmla="*/ 22860 w 1219200"/>
              <a:gd name="connsiteY3" fmla="*/ 0 h 944880"/>
              <a:gd name="connsiteX4" fmla="*/ 15240 w 1219200"/>
              <a:gd name="connsiteY4" fmla="*/ 312420 h 944880"/>
              <a:gd name="connsiteX0" fmla="*/ 0 w 1219200"/>
              <a:gd name="connsiteY0" fmla="*/ 243840 h 944880"/>
              <a:gd name="connsiteX1" fmla="*/ 1219200 w 1219200"/>
              <a:gd name="connsiteY1" fmla="*/ 944880 h 944880"/>
              <a:gd name="connsiteX2" fmla="*/ 1219200 w 1219200"/>
              <a:gd name="connsiteY2" fmla="*/ 716280 h 944880"/>
              <a:gd name="connsiteX3" fmla="*/ 22860 w 1219200"/>
              <a:gd name="connsiteY3" fmla="*/ 0 h 944880"/>
              <a:gd name="connsiteX4" fmla="*/ 5715 w 1219200"/>
              <a:gd name="connsiteY4" fmla="*/ 236220 h 94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944880">
                <a:moveTo>
                  <a:pt x="0" y="243840"/>
                </a:moveTo>
                <a:lnTo>
                  <a:pt x="1219200" y="944880"/>
                </a:lnTo>
                <a:lnTo>
                  <a:pt x="1219200" y="716280"/>
                </a:lnTo>
                <a:lnTo>
                  <a:pt x="22860" y="0"/>
                </a:lnTo>
                <a:cubicBezTo>
                  <a:pt x="20320" y="104140"/>
                  <a:pt x="8255" y="132080"/>
                  <a:pt x="5715" y="236220"/>
                </a:cubicBezTo>
              </a:path>
            </a:pathLst>
          </a:cu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092D3F51-889D-0C30-59D5-CD75672C6456}"/>
              </a:ext>
            </a:extLst>
          </p:cNvPr>
          <p:cNvSpPr/>
          <p:nvPr/>
        </p:nvSpPr>
        <p:spPr>
          <a:xfrm>
            <a:off x="3307080" y="3139440"/>
            <a:ext cx="1219200" cy="944880"/>
          </a:xfrm>
          <a:custGeom>
            <a:avLst/>
            <a:gdLst>
              <a:gd name="connsiteX0" fmla="*/ 0 w 1219200"/>
              <a:gd name="connsiteY0" fmla="*/ 243840 h 944880"/>
              <a:gd name="connsiteX1" fmla="*/ 1219200 w 1219200"/>
              <a:gd name="connsiteY1" fmla="*/ 944880 h 944880"/>
              <a:gd name="connsiteX2" fmla="*/ 1219200 w 1219200"/>
              <a:gd name="connsiteY2" fmla="*/ 716280 h 944880"/>
              <a:gd name="connsiteX3" fmla="*/ 22860 w 1219200"/>
              <a:gd name="connsiteY3" fmla="*/ 0 h 944880"/>
              <a:gd name="connsiteX4" fmla="*/ 15240 w 1219200"/>
              <a:gd name="connsiteY4" fmla="*/ 312420 h 944880"/>
              <a:gd name="connsiteX0" fmla="*/ 0 w 1219200"/>
              <a:gd name="connsiteY0" fmla="*/ 243840 h 944880"/>
              <a:gd name="connsiteX1" fmla="*/ 1219200 w 1219200"/>
              <a:gd name="connsiteY1" fmla="*/ 944880 h 944880"/>
              <a:gd name="connsiteX2" fmla="*/ 1219200 w 1219200"/>
              <a:gd name="connsiteY2" fmla="*/ 716280 h 944880"/>
              <a:gd name="connsiteX3" fmla="*/ 22860 w 1219200"/>
              <a:gd name="connsiteY3" fmla="*/ 0 h 944880"/>
              <a:gd name="connsiteX4" fmla="*/ 5715 w 1219200"/>
              <a:gd name="connsiteY4" fmla="*/ 236220 h 94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944880">
                <a:moveTo>
                  <a:pt x="0" y="243840"/>
                </a:moveTo>
                <a:lnTo>
                  <a:pt x="1219200" y="944880"/>
                </a:lnTo>
                <a:lnTo>
                  <a:pt x="1219200" y="716280"/>
                </a:lnTo>
                <a:lnTo>
                  <a:pt x="22860" y="0"/>
                </a:lnTo>
                <a:cubicBezTo>
                  <a:pt x="20320" y="104140"/>
                  <a:pt x="8255" y="132080"/>
                  <a:pt x="5715" y="236220"/>
                </a:cubicBezTo>
              </a:path>
            </a:pathLst>
          </a:cu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9AF41819-F3AD-A3C7-93E0-B3A2C0693A44}"/>
              </a:ext>
            </a:extLst>
          </p:cNvPr>
          <p:cNvSpPr/>
          <p:nvPr/>
        </p:nvSpPr>
        <p:spPr>
          <a:xfrm>
            <a:off x="3870960" y="2834640"/>
            <a:ext cx="1219200" cy="944880"/>
          </a:xfrm>
          <a:custGeom>
            <a:avLst/>
            <a:gdLst>
              <a:gd name="connsiteX0" fmla="*/ 0 w 1219200"/>
              <a:gd name="connsiteY0" fmla="*/ 243840 h 944880"/>
              <a:gd name="connsiteX1" fmla="*/ 1219200 w 1219200"/>
              <a:gd name="connsiteY1" fmla="*/ 944880 h 944880"/>
              <a:gd name="connsiteX2" fmla="*/ 1219200 w 1219200"/>
              <a:gd name="connsiteY2" fmla="*/ 716280 h 944880"/>
              <a:gd name="connsiteX3" fmla="*/ 22860 w 1219200"/>
              <a:gd name="connsiteY3" fmla="*/ 0 h 944880"/>
              <a:gd name="connsiteX4" fmla="*/ 15240 w 1219200"/>
              <a:gd name="connsiteY4" fmla="*/ 312420 h 944880"/>
              <a:gd name="connsiteX0" fmla="*/ 0 w 1219200"/>
              <a:gd name="connsiteY0" fmla="*/ 243840 h 944880"/>
              <a:gd name="connsiteX1" fmla="*/ 1219200 w 1219200"/>
              <a:gd name="connsiteY1" fmla="*/ 944880 h 944880"/>
              <a:gd name="connsiteX2" fmla="*/ 1219200 w 1219200"/>
              <a:gd name="connsiteY2" fmla="*/ 716280 h 944880"/>
              <a:gd name="connsiteX3" fmla="*/ 22860 w 1219200"/>
              <a:gd name="connsiteY3" fmla="*/ 0 h 944880"/>
              <a:gd name="connsiteX4" fmla="*/ 5715 w 1219200"/>
              <a:gd name="connsiteY4" fmla="*/ 236220 h 94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944880">
                <a:moveTo>
                  <a:pt x="0" y="243840"/>
                </a:moveTo>
                <a:lnTo>
                  <a:pt x="1219200" y="944880"/>
                </a:lnTo>
                <a:lnTo>
                  <a:pt x="1219200" y="716280"/>
                </a:lnTo>
                <a:lnTo>
                  <a:pt x="22860" y="0"/>
                </a:lnTo>
                <a:cubicBezTo>
                  <a:pt x="20320" y="104140"/>
                  <a:pt x="8255" y="132080"/>
                  <a:pt x="5715" y="236220"/>
                </a:cubicBezTo>
              </a:path>
            </a:pathLst>
          </a:cu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D7062C94-16B5-D508-1499-E592740669A4}"/>
              </a:ext>
            </a:extLst>
          </p:cNvPr>
          <p:cNvSpPr/>
          <p:nvPr/>
        </p:nvSpPr>
        <p:spPr>
          <a:xfrm>
            <a:off x="4434840" y="2468880"/>
            <a:ext cx="1219200" cy="944880"/>
          </a:xfrm>
          <a:custGeom>
            <a:avLst/>
            <a:gdLst>
              <a:gd name="connsiteX0" fmla="*/ 0 w 1219200"/>
              <a:gd name="connsiteY0" fmla="*/ 243840 h 944880"/>
              <a:gd name="connsiteX1" fmla="*/ 1219200 w 1219200"/>
              <a:gd name="connsiteY1" fmla="*/ 944880 h 944880"/>
              <a:gd name="connsiteX2" fmla="*/ 1219200 w 1219200"/>
              <a:gd name="connsiteY2" fmla="*/ 716280 h 944880"/>
              <a:gd name="connsiteX3" fmla="*/ 22860 w 1219200"/>
              <a:gd name="connsiteY3" fmla="*/ 0 h 944880"/>
              <a:gd name="connsiteX4" fmla="*/ 15240 w 1219200"/>
              <a:gd name="connsiteY4" fmla="*/ 312420 h 944880"/>
              <a:gd name="connsiteX0" fmla="*/ 0 w 1219200"/>
              <a:gd name="connsiteY0" fmla="*/ 243840 h 944880"/>
              <a:gd name="connsiteX1" fmla="*/ 1219200 w 1219200"/>
              <a:gd name="connsiteY1" fmla="*/ 944880 h 944880"/>
              <a:gd name="connsiteX2" fmla="*/ 1219200 w 1219200"/>
              <a:gd name="connsiteY2" fmla="*/ 716280 h 944880"/>
              <a:gd name="connsiteX3" fmla="*/ 22860 w 1219200"/>
              <a:gd name="connsiteY3" fmla="*/ 0 h 944880"/>
              <a:gd name="connsiteX4" fmla="*/ 5715 w 1219200"/>
              <a:gd name="connsiteY4" fmla="*/ 236220 h 94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944880">
                <a:moveTo>
                  <a:pt x="0" y="243840"/>
                </a:moveTo>
                <a:lnTo>
                  <a:pt x="1219200" y="944880"/>
                </a:lnTo>
                <a:lnTo>
                  <a:pt x="1219200" y="716280"/>
                </a:lnTo>
                <a:lnTo>
                  <a:pt x="22860" y="0"/>
                </a:lnTo>
                <a:cubicBezTo>
                  <a:pt x="20320" y="104140"/>
                  <a:pt x="8255" y="132080"/>
                  <a:pt x="5715" y="236220"/>
                </a:cubicBezTo>
              </a:path>
            </a:pathLst>
          </a:cu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9649A503-441A-BD36-C85C-DF3EF8D03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44" y="576943"/>
            <a:ext cx="3070078" cy="2852058"/>
          </a:xfrm>
          <a:prstGeom prst="rect">
            <a:avLst/>
          </a:prstGeom>
        </p:spPr>
      </p:pic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4FF1A1A2-D4EF-5770-E0E9-1D334DF56872}"/>
              </a:ext>
            </a:extLst>
          </p:cNvPr>
          <p:cNvSpPr/>
          <p:nvPr/>
        </p:nvSpPr>
        <p:spPr>
          <a:xfrm>
            <a:off x="8039100" y="1866900"/>
            <a:ext cx="1666875" cy="304800"/>
          </a:xfrm>
          <a:custGeom>
            <a:avLst/>
            <a:gdLst>
              <a:gd name="connsiteX0" fmla="*/ 0 w 1666875"/>
              <a:gd name="connsiteY0" fmla="*/ 304800 h 304800"/>
              <a:gd name="connsiteX1" fmla="*/ 1666875 w 1666875"/>
              <a:gd name="connsiteY1" fmla="*/ 304800 h 304800"/>
              <a:gd name="connsiteX2" fmla="*/ 1666875 w 1666875"/>
              <a:gd name="connsiteY2" fmla="*/ 0 h 304800"/>
              <a:gd name="connsiteX3" fmla="*/ 0 w 1666875"/>
              <a:gd name="connsiteY3" fmla="*/ 38100 h 304800"/>
              <a:gd name="connsiteX4" fmla="*/ 0 w 1666875"/>
              <a:gd name="connsiteY4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5" h="304800">
                <a:moveTo>
                  <a:pt x="0" y="304800"/>
                </a:moveTo>
                <a:lnTo>
                  <a:pt x="1666875" y="304800"/>
                </a:lnTo>
                <a:lnTo>
                  <a:pt x="1666875" y="0"/>
                </a:lnTo>
                <a:lnTo>
                  <a:pt x="0" y="3810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87B18E8F-525A-1A64-EFF4-304E01F742B4}"/>
              </a:ext>
            </a:extLst>
          </p:cNvPr>
          <p:cNvSpPr/>
          <p:nvPr/>
        </p:nvSpPr>
        <p:spPr>
          <a:xfrm>
            <a:off x="7465219" y="1902619"/>
            <a:ext cx="571500" cy="271462"/>
          </a:xfrm>
          <a:custGeom>
            <a:avLst/>
            <a:gdLst>
              <a:gd name="connsiteX0" fmla="*/ 571500 w 571500"/>
              <a:gd name="connsiteY0" fmla="*/ 271462 h 271462"/>
              <a:gd name="connsiteX1" fmla="*/ 0 w 571500"/>
              <a:gd name="connsiteY1" fmla="*/ 271462 h 271462"/>
              <a:gd name="connsiteX2" fmla="*/ 0 w 571500"/>
              <a:gd name="connsiteY2" fmla="*/ 9525 h 271462"/>
              <a:gd name="connsiteX3" fmla="*/ 569119 w 571500"/>
              <a:gd name="connsiteY3" fmla="*/ 0 h 271462"/>
              <a:gd name="connsiteX4" fmla="*/ 571500 w 571500"/>
              <a:gd name="connsiteY4" fmla="*/ 271462 h 27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271462">
                <a:moveTo>
                  <a:pt x="571500" y="271462"/>
                </a:moveTo>
                <a:lnTo>
                  <a:pt x="0" y="271462"/>
                </a:lnTo>
                <a:lnTo>
                  <a:pt x="0" y="9525"/>
                </a:lnTo>
                <a:lnTo>
                  <a:pt x="569119" y="0"/>
                </a:lnTo>
                <a:cubicBezTo>
                  <a:pt x="569913" y="90487"/>
                  <a:pt x="570706" y="180975"/>
                  <a:pt x="571500" y="27146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5F8F559A-A8F5-4D4F-4CEB-77DEB9263B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524" t="50011" r="22482" b="35213"/>
          <a:stretch/>
        </p:blipFill>
        <p:spPr>
          <a:xfrm>
            <a:off x="8001000" y="3512574"/>
            <a:ext cx="1240631" cy="259295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920EFF86-4FA6-58BF-7AB9-01D38561DA6B}"/>
              </a:ext>
            </a:extLst>
          </p:cNvPr>
          <p:cNvSpPr/>
          <p:nvPr/>
        </p:nvSpPr>
        <p:spPr>
          <a:xfrm>
            <a:off x="8420100" y="3870960"/>
            <a:ext cx="381000" cy="1805940"/>
          </a:xfrm>
          <a:prstGeom prst="rect">
            <a:avLst/>
          </a:prstGeom>
          <a:solidFill>
            <a:schemeClr val="accent3">
              <a:lumMod val="60000"/>
              <a:lumOff val="4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709F1E6-75CE-4017-03D8-DF26AB9A23FA}"/>
              </a:ext>
            </a:extLst>
          </p:cNvPr>
          <p:cNvSpPr txBox="1"/>
          <p:nvPr/>
        </p:nvSpPr>
        <p:spPr>
          <a:xfrm>
            <a:off x="0" y="5869577"/>
            <a:ext cx="9408292" cy="944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 algn="ctr">
              <a:buNone/>
            </a:pP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10T + 1.52SGP + 10T+ 1.52SGP + 10T +1.52SGP + 10T + 1.52SGP + 10T + 1.52SGP + 10T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699146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1CE89F36-38B6-AB73-27B9-6109CC553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32" t="25801" r="2882" b="17045"/>
          <a:stretch/>
        </p:blipFill>
        <p:spPr>
          <a:xfrm>
            <a:off x="0" y="576942"/>
            <a:ext cx="6997700" cy="5528583"/>
          </a:xfrm>
          <a:prstGeom prst="rect">
            <a:avLst/>
          </a:prstGeom>
          <a:ln w="34925">
            <a:noFill/>
          </a:ln>
        </p:spPr>
      </p:pic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F9477D81-9900-C6FF-E2C7-971BEA1EF8BC}"/>
              </a:ext>
            </a:extLst>
          </p:cNvPr>
          <p:cNvSpPr/>
          <p:nvPr/>
        </p:nvSpPr>
        <p:spPr>
          <a:xfrm>
            <a:off x="2720340" y="655320"/>
            <a:ext cx="2842260" cy="1684020"/>
          </a:xfrm>
          <a:custGeom>
            <a:avLst/>
            <a:gdLst>
              <a:gd name="connsiteX0" fmla="*/ 0 w 2842260"/>
              <a:gd name="connsiteY0" fmla="*/ 982980 h 1684020"/>
              <a:gd name="connsiteX1" fmla="*/ 1173480 w 2842260"/>
              <a:gd name="connsiteY1" fmla="*/ 1684020 h 1684020"/>
              <a:gd name="connsiteX2" fmla="*/ 2842260 w 2842260"/>
              <a:gd name="connsiteY2" fmla="*/ 693420 h 1684020"/>
              <a:gd name="connsiteX3" fmla="*/ 1661160 w 2842260"/>
              <a:gd name="connsiteY3" fmla="*/ 0 h 1684020"/>
              <a:gd name="connsiteX4" fmla="*/ 0 w 2842260"/>
              <a:gd name="connsiteY4" fmla="*/ 982980 h 168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260" h="1684020">
                <a:moveTo>
                  <a:pt x="0" y="982980"/>
                </a:moveTo>
                <a:lnTo>
                  <a:pt x="1173480" y="1684020"/>
                </a:lnTo>
                <a:lnTo>
                  <a:pt x="2842260" y="693420"/>
                </a:lnTo>
                <a:lnTo>
                  <a:pt x="1661160" y="0"/>
                </a:lnTo>
                <a:lnTo>
                  <a:pt x="0" y="98298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Diagrama&#10;&#10;Descripción generada automáticamente">
            <a:extLst>
              <a:ext uri="{FF2B5EF4-FFF2-40B4-BE49-F238E27FC236}">
                <a16:creationId xmlns:a16="http://schemas.microsoft.com/office/drawing/2014/main" id="{B58B16B7-3420-8C9C-461C-A8FE44869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44" y="576943"/>
            <a:ext cx="3070078" cy="2852058"/>
          </a:xfrm>
          <a:prstGeom prst="rect">
            <a:avLst/>
          </a:prstGeom>
        </p:spPr>
      </p:pic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B3A5DEB4-ABBB-85B4-D9DD-B6ADF23F0615}"/>
              </a:ext>
            </a:extLst>
          </p:cNvPr>
          <p:cNvSpPr/>
          <p:nvPr/>
        </p:nvSpPr>
        <p:spPr>
          <a:xfrm>
            <a:off x="8039100" y="1866900"/>
            <a:ext cx="1666875" cy="304800"/>
          </a:xfrm>
          <a:custGeom>
            <a:avLst/>
            <a:gdLst>
              <a:gd name="connsiteX0" fmla="*/ 0 w 1666875"/>
              <a:gd name="connsiteY0" fmla="*/ 304800 h 304800"/>
              <a:gd name="connsiteX1" fmla="*/ 1666875 w 1666875"/>
              <a:gd name="connsiteY1" fmla="*/ 304800 h 304800"/>
              <a:gd name="connsiteX2" fmla="*/ 1666875 w 1666875"/>
              <a:gd name="connsiteY2" fmla="*/ 0 h 304800"/>
              <a:gd name="connsiteX3" fmla="*/ 0 w 1666875"/>
              <a:gd name="connsiteY3" fmla="*/ 38100 h 304800"/>
              <a:gd name="connsiteX4" fmla="*/ 0 w 1666875"/>
              <a:gd name="connsiteY4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5" h="304800">
                <a:moveTo>
                  <a:pt x="0" y="304800"/>
                </a:moveTo>
                <a:lnTo>
                  <a:pt x="1666875" y="304800"/>
                </a:lnTo>
                <a:lnTo>
                  <a:pt x="1666875" y="0"/>
                </a:lnTo>
                <a:lnTo>
                  <a:pt x="0" y="3810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8C9198E1-33E5-8AF6-5FEB-BEDCF15C921C}"/>
              </a:ext>
            </a:extLst>
          </p:cNvPr>
          <p:cNvSpPr/>
          <p:nvPr/>
        </p:nvSpPr>
        <p:spPr>
          <a:xfrm>
            <a:off x="7465219" y="1902619"/>
            <a:ext cx="571500" cy="271462"/>
          </a:xfrm>
          <a:custGeom>
            <a:avLst/>
            <a:gdLst>
              <a:gd name="connsiteX0" fmla="*/ 571500 w 571500"/>
              <a:gd name="connsiteY0" fmla="*/ 271462 h 271462"/>
              <a:gd name="connsiteX1" fmla="*/ 0 w 571500"/>
              <a:gd name="connsiteY1" fmla="*/ 271462 h 271462"/>
              <a:gd name="connsiteX2" fmla="*/ 0 w 571500"/>
              <a:gd name="connsiteY2" fmla="*/ 9525 h 271462"/>
              <a:gd name="connsiteX3" fmla="*/ 569119 w 571500"/>
              <a:gd name="connsiteY3" fmla="*/ 0 h 271462"/>
              <a:gd name="connsiteX4" fmla="*/ 571500 w 571500"/>
              <a:gd name="connsiteY4" fmla="*/ 271462 h 27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271462">
                <a:moveTo>
                  <a:pt x="571500" y="271462"/>
                </a:moveTo>
                <a:lnTo>
                  <a:pt x="0" y="271462"/>
                </a:lnTo>
                <a:lnTo>
                  <a:pt x="0" y="9525"/>
                </a:lnTo>
                <a:lnTo>
                  <a:pt x="569119" y="0"/>
                </a:lnTo>
                <a:cubicBezTo>
                  <a:pt x="569913" y="90487"/>
                  <a:pt x="570706" y="180975"/>
                  <a:pt x="571500" y="27146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DF9C5AA-1BD5-413C-9D45-A981E40482B4}"/>
              </a:ext>
            </a:extLst>
          </p:cNvPr>
          <p:cNvCxnSpPr>
            <a:cxnSpLocks/>
          </p:cNvCxnSpPr>
          <p:nvPr/>
        </p:nvCxnSpPr>
        <p:spPr>
          <a:xfrm flipV="1">
            <a:off x="7597140" y="1813560"/>
            <a:ext cx="1956435" cy="55721"/>
          </a:xfrm>
          <a:prstGeom prst="line">
            <a:avLst/>
          </a:prstGeom>
          <a:ln w="349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 descr="Diagrama&#10;&#10;Descripción generada automáticamente">
            <a:extLst>
              <a:ext uri="{FF2B5EF4-FFF2-40B4-BE49-F238E27FC236}">
                <a16:creationId xmlns:a16="http://schemas.microsoft.com/office/drawing/2014/main" id="{65A4D307-CA41-4066-A425-76D9C2D14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22" t="1539" r="53" b="2542"/>
          <a:stretch/>
        </p:blipFill>
        <p:spPr>
          <a:xfrm>
            <a:off x="6828344" y="3545810"/>
            <a:ext cx="2443459" cy="2559716"/>
          </a:xfrm>
          <a:prstGeom prst="rect">
            <a:avLst/>
          </a:prstGeom>
        </p:spPr>
      </p:pic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F9EEECD5-09B8-662D-B72F-BEA0BFF8C0B0}"/>
              </a:ext>
            </a:extLst>
          </p:cNvPr>
          <p:cNvSpPr/>
          <p:nvPr/>
        </p:nvSpPr>
        <p:spPr>
          <a:xfrm>
            <a:off x="4463716" y="3777916"/>
            <a:ext cx="102268" cy="312821"/>
          </a:xfrm>
          <a:custGeom>
            <a:avLst/>
            <a:gdLst>
              <a:gd name="connsiteX0" fmla="*/ 0 w 102268"/>
              <a:gd name="connsiteY0" fmla="*/ 0 h 312821"/>
              <a:gd name="connsiteX1" fmla="*/ 102268 w 102268"/>
              <a:gd name="connsiteY1" fmla="*/ 102268 h 312821"/>
              <a:gd name="connsiteX2" fmla="*/ 96252 w 102268"/>
              <a:gd name="connsiteY2" fmla="*/ 312821 h 31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268" h="312821">
                <a:moveTo>
                  <a:pt x="0" y="0"/>
                </a:moveTo>
                <a:lnTo>
                  <a:pt x="102268" y="102268"/>
                </a:lnTo>
                <a:lnTo>
                  <a:pt x="96252" y="31282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E3FB0048-280C-E8E3-3554-0F7E020CD8A5}"/>
              </a:ext>
            </a:extLst>
          </p:cNvPr>
          <p:cNvSpPr/>
          <p:nvPr/>
        </p:nvSpPr>
        <p:spPr>
          <a:xfrm>
            <a:off x="2793666" y="3482340"/>
            <a:ext cx="1257300" cy="962526"/>
          </a:xfrm>
          <a:custGeom>
            <a:avLst/>
            <a:gdLst>
              <a:gd name="connsiteX0" fmla="*/ 0 w 1257300"/>
              <a:gd name="connsiteY0" fmla="*/ 0 h 962526"/>
              <a:gd name="connsiteX1" fmla="*/ 1233237 w 1257300"/>
              <a:gd name="connsiteY1" fmla="*/ 709863 h 962526"/>
              <a:gd name="connsiteX2" fmla="*/ 1215190 w 1257300"/>
              <a:gd name="connsiteY2" fmla="*/ 926431 h 962526"/>
              <a:gd name="connsiteX3" fmla="*/ 1257300 w 1257300"/>
              <a:gd name="connsiteY3" fmla="*/ 962526 h 96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7300" h="962526">
                <a:moveTo>
                  <a:pt x="0" y="0"/>
                </a:moveTo>
                <a:lnTo>
                  <a:pt x="1233237" y="709863"/>
                </a:lnTo>
                <a:lnTo>
                  <a:pt x="1215190" y="926431"/>
                </a:lnTo>
                <a:lnTo>
                  <a:pt x="1257300" y="962526"/>
                </a:lnTo>
              </a:path>
            </a:pathLst>
          </a:custGeom>
          <a:ln w="34925">
            <a:solidFill>
              <a:srgbClr val="FF0000">
                <a:alpha val="6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6AE9A4CC-FEBE-3B02-8581-6C23151CF2E4}"/>
              </a:ext>
            </a:extLst>
          </p:cNvPr>
          <p:cNvSpPr/>
          <p:nvPr/>
        </p:nvSpPr>
        <p:spPr>
          <a:xfrm>
            <a:off x="3339362" y="3159049"/>
            <a:ext cx="1257300" cy="962526"/>
          </a:xfrm>
          <a:custGeom>
            <a:avLst/>
            <a:gdLst>
              <a:gd name="connsiteX0" fmla="*/ 0 w 1257300"/>
              <a:gd name="connsiteY0" fmla="*/ 0 h 962526"/>
              <a:gd name="connsiteX1" fmla="*/ 1233237 w 1257300"/>
              <a:gd name="connsiteY1" fmla="*/ 709863 h 962526"/>
              <a:gd name="connsiteX2" fmla="*/ 1215190 w 1257300"/>
              <a:gd name="connsiteY2" fmla="*/ 926431 h 962526"/>
              <a:gd name="connsiteX3" fmla="*/ 1257300 w 1257300"/>
              <a:gd name="connsiteY3" fmla="*/ 962526 h 96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7300" h="962526">
                <a:moveTo>
                  <a:pt x="0" y="0"/>
                </a:moveTo>
                <a:lnTo>
                  <a:pt x="1233237" y="709863"/>
                </a:lnTo>
                <a:lnTo>
                  <a:pt x="1215190" y="926431"/>
                </a:lnTo>
                <a:lnTo>
                  <a:pt x="1257300" y="962526"/>
                </a:lnTo>
              </a:path>
            </a:pathLst>
          </a:custGeom>
          <a:ln w="34925">
            <a:solidFill>
              <a:srgbClr val="FF0000">
                <a:alpha val="6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5A6BA5D3-9D96-4EEC-CDCF-A562979C0313}"/>
              </a:ext>
            </a:extLst>
          </p:cNvPr>
          <p:cNvSpPr/>
          <p:nvPr/>
        </p:nvSpPr>
        <p:spPr>
          <a:xfrm>
            <a:off x="3921606" y="2835758"/>
            <a:ext cx="1257300" cy="962526"/>
          </a:xfrm>
          <a:custGeom>
            <a:avLst/>
            <a:gdLst>
              <a:gd name="connsiteX0" fmla="*/ 0 w 1257300"/>
              <a:gd name="connsiteY0" fmla="*/ 0 h 962526"/>
              <a:gd name="connsiteX1" fmla="*/ 1233237 w 1257300"/>
              <a:gd name="connsiteY1" fmla="*/ 709863 h 962526"/>
              <a:gd name="connsiteX2" fmla="*/ 1215190 w 1257300"/>
              <a:gd name="connsiteY2" fmla="*/ 926431 h 962526"/>
              <a:gd name="connsiteX3" fmla="*/ 1257300 w 1257300"/>
              <a:gd name="connsiteY3" fmla="*/ 962526 h 96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7300" h="962526">
                <a:moveTo>
                  <a:pt x="0" y="0"/>
                </a:moveTo>
                <a:lnTo>
                  <a:pt x="1233237" y="709863"/>
                </a:lnTo>
                <a:lnTo>
                  <a:pt x="1215190" y="926431"/>
                </a:lnTo>
                <a:lnTo>
                  <a:pt x="1257300" y="962526"/>
                </a:lnTo>
              </a:path>
            </a:pathLst>
          </a:custGeom>
          <a:ln w="34925">
            <a:solidFill>
              <a:srgbClr val="FF0000">
                <a:alpha val="6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9D9F1297-E65B-1B31-782A-41F1A8E07307}"/>
              </a:ext>
            </a:extLst>
          </p:cNvPr>
          <p:cNvSpPr/>
          <p:nvPr/>
        </p:nvSpPr>
        <p:spPr>
          <a:xfrm>
            <a:off x="4479652" y="2519814"/>
            <a:ext cx="1257300" cy="962526"/>
          </a:xfrm>
          <a:custGeom>
            <a:avLst/>
            <a:gdLst>
              <a:gd name="connsiteX0" fmla="*/ 0 w 1257300"/>
              <a:gd name="connsiteY0" fmla="*/ 0 h 962526"/>
              <a:gd name="connsiteX1" fmla="*/ 1233237 w 1257300"/>
              <a:gd name="connsiteY1" fmla="*/ 709863 h 962526"/>
              <a:gd name="connsiteX2" fmla="*/ 1215190 w 1257300"/>
              <a:gd name="connsiteY2" fmla="*/ 926431 h 962526"/>
              <a:gd name="connsiteX3" fmla="*/ 1257300 w 1257300"/>
              <a:gd name="connsiteY3" fmla="*/ 962526 h 96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7300" h="962526">
                <a:moveTo>
                  <a:pt x="0" y="0"/>
                </a:moveTo>
                <a:lnTo>
                  <a:pt x="1233237" y="709863"/>
                </a:lnTo>
                <a:lnTo>
                  <a:pt x="1215190" y="926431"/>
                </a:lnTo>
                <a:lnTo>
                  <a:pt x="1257300" y="962526"/>
                </a:lnTo>
              </a:path>
            </a:pathLst>
          </a:custGeom>
          <a:ln w="34925">
            <a:solidFill>
              <a:srgbClr val="FF0000">
                <a:alpha val="6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A5B2EB5D-F0BC-0E34-CB61-4FBCEBAD8480}"/>
              </a:ext>
            </a:extLst>
          </p:cNvPr>
          <p:cNvSpPr/>
          <p:nvPr/>
        </p:nvSpPr>
        <p:spPr>
          <a:xfrm>
            <a:off x="7586544" y="1855056"/>
            <a:ext cx="2181726" cy="315662"/>
          </a:xfrm>
          <a:custGeom>
            <a:avLst/>
            <a:gdLst>
              <a:gd name="connsiteX0" fmla="*/ 0 w 2219826"/>
              <a:gd name="connsiteY0" fmla="*/ 54142 h 318837"/>
              <a:gd name="connsiteX1" fmla="*/ 2135605 w 2219826"/>
              <a:gd name="connsiteY1" fmla="*/ 0 h 318837"/>
              <a:gd name="connsiteX2" fmla="*/ 2153653 w 2219826"/>
              <a:gd name="connsiteY2" fmla="*/ 318837 h 318837"/>
              <a:gd name="connsiteX3" fmla="*/ 2219826 w 2219826"/>
              <a:gd name="connsiteY3" fmla="*/ 318837 h 318837"/>
              <a:gd name="connsiteX0" fmla="*/ 0 w 2219826"/>
              <a:gd name="connsiteY0" fmla="*/ 54142 h 318837"/>
              <a:gd name="connsiteX1" fmla="*/ 2135605 w 2219826"/>
              <a:gd name="connsiteY1" fmla="*/ 0 h 318837"/>
              <a:gd name="connsiteX2" fmla="*/ 2125078 w 2219826"/>
              <a:gd name="connsiteY2" fmla="*/ 315662 h 318837"/>
              <a:gd name="connsiteX3" fmla="*/ 2219826 w 2219826"/>
              <a:gd name="connsiteY3" fmla="*/ 318837 h 318837"/>
              <a:gd name="connsiteX0" fmla="*/ 0 w 2219826"/>
              <a:gd name="connsiteY0" fmla="*/ 54142 h 318837"/>
              <a:gd name="connsiteX1" fmla="*/ 2135605 w 2219826"/>
              <a:gd name="connsiteY1" fmla="*/ 0 h 318837"/>
              <a:gd name="connsiteX2" fmla="*/ 2137778 w 2219826"/>
              <a:gd name="connsiteY2" fmla="*/ 315662 h 318837"/>
              <a:gd name="connsiteX3" fmla="*/ 2219826 w 2219826"/>
              <a:gd name="connsiteY3" fmla="*/ 318837 h 318837"/>
              <a:gd name="connsiteX0" fmla="*/ 0 w 2181726"/>
              <a:gd name="connsiteY0" fmla="*/ 54142 h 315662"/>
              <a:gd name="connsiteX1" fmla="*/ 2135605 w 2181726"/>
              <a:gd name="connsiteY1" fmla="*/ 0 h 315662"/>
              <a:gd name="connsiteX2" fmla="*/ 2137778 w 2181726"/>
              <a:gd name="connsiteY2" fmla="*/ 315662 h 315662"/>
              <a:gd name="connsiteX3" fmla="*/ 2181726 w 2181726"/>
              <a:gd name="connsiteY3" fmla="*/ 312487 h 31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1726" h="315662">
                <a:moveTo>
                  <a:pt x="0" y="54142"/>
                </a:moveTo>
                <a:lnTo>
                  <a:pt x="2135605" y="0"/>
                </a:lnTo>
                <a:cubicBezTo>
                  <a:pt x="2136329" y="105221"/>
                  <a:pt x="2137054" y="210441"/>
                  <a:pt x="2137778" y="315662"/>
                </a:cubicBezTo>
                <a:cubicBezTo>
                  <a:pt x="2159836" y="315662"/>
                  <a:pt x="2159668" y="312487"/>
                  <a:pt x="2181726" y="312487"/>
                </a:cubicBezTo>
              </a:path>
            </a:pathLst>
          </a:custGeom>
          <a:ln w="34925">
            <a:solidFill>
              <a:srgbClr val="FF0000">
                <a:alpha val="6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05692DD-0289-F35F-3DCC-7DE87351D9E6}"/>
              </a:ext>
            </a:extLst>
          </p:cNvPr>
          <p:cNvSpPr/>
          <p:nvPr/>
        </p:nvSpPr>
        <p:spPr>
          <a:xfrm>
            <a:off x="7391400" y="4498206"/>
            <a:ext cx="1263358" cy="66174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F22737B-3165-2201-E1DF-9F1D438E493E}"/>
              </a:ext>
            </a:extLst>
          </p:cNvPr>
          <p:cNvSpPr/>
          <p:nvPr/>
        </p:nvSpPr>
        <p:spPr>
          <a:xfrm>
            <a:off x="6896410" y="4039803"/>
            <a:ext cx="1039614" cy="341594"/>
          </a:xfrm>
          <a:prstGeom prst="rect">
            <a:avLst/>
          </a:prstGeom>
          <a:solidFill>
            <a:schemeClr val="accent3">
              <a:lumMod val="60000"/>
              <a:lumOff val="4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005D685-7835-04A3-4EB3-1C80F7A4BAEE}"/>
              </a:ext>
            </a:extLst>
          </p:cNvPr>
          <p:cNvSpPr/>
          <p:nvPr/>
        </p:nvSpPr>
        <p:spPr>
          <a:xfrm>
            <a:off x="8182148" y="4036646"/>
            <a:ext cx="1039614" cy="341594"/>
          </a:xfrm>
          <a:prstGeom prst="rect">
            <a:avLst/>
          </a:prstGeom>
          <a:solidFill>
            <a:schemeClr val="accent3">
              <a:lumMod val="60000"/>
              <a:lumOff val="4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4BE995D-2EEC-22B0-E03A-CDDD2E7D3A31}"/>
              </a:ext>
            </a:extLst>
          </p:cNvPr>
          <p:cNvSpPr txBox="1"/>
          <p:nvPr/>
        </p:nvSpPr>
        <p:spPr>
          <a:xfrm>
            <a:off x="0" y="5869577"/>
            <a:ext cx="9408292" cy="944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 algn="ctr">
              <a:buNone/>
            </a:pPr>
            <a:r>
              <a:rPr lang="en-GB" sz="1200" dirty="0">
                <a:cs typeface="Times New Roman" panose="02020603050405020304" pitchFamily="18" charset="0"/>
              </a:rPr>
              <a:t>6T + 1.52SGP + 10HS + 1.52SGP + 10HS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81464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1CE89F36-38B6-AB73-27B9-6109CC553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32" t="25801" r="2882" b="17045"/>
          <a:stretch/>
        </p:blipFill>
        <p:spPr>
          <a:xfrm>
            <a:off x="0" y="576942"/>
            <a:ext cx="6997700" cy="5528583"/>
          </a:xfrm>
          <a:prstGeom prst="rect">
            <a:avLst/>
          </a:prstGeom>
        </p:spPr>
      </p:pic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499251FB-0832-FDD4-F8AE-D57778FDDB22}"/>
              </a:ext>
            </a:extLst>
          </p:cNvPr>
          <p:cNvSpPr/>
          <p:nvPr/>
        </p:nvSpPr>
        <p:spPr>
          <a:xfrm>
            <a:off x="3893820" y="3566160"/>
            <a:ext cx="99060" cy="853440"/>
          </a:xfrm>
          <a:custGeom>
            <a:avLst/>
            <a:gdLst>
              <a:gd name="connsiteX0" fmla="*/ 0 w 99060"/>
              <a:gd name="connsiteY0" fmla="*/ 0 h 853440"/>
              <a:gd name="connsiteX1" fmla="*/ 0 w 99060"/>
              <a:gd name="connsiteY1" fmla="*/ 800100 h 853440"/>
              <a:gd name="connsiteX2" fmla="*/ 53340 w 99060"/>
              <a:gd name="connsiteY2" fmla="*/ 853440 h 853440"/>
              <a:gd name="connsiteX3" fmla="*/ 83820 w 99060"/>
              <a:gd name="connsiteY3" fmla="*/ 845820 h 853440"/>
              <a:gd name="connsiteX4" fmla="*/ 99060 w 99060"/>
              <a:gd name="connsiteY4" fmla="*/ 60960 h 853440"/>
              <a:gd name="connsiteX5" fmla="*/ 0 w 99060"/>
              <a:gd name="connsiteY5" fmla="*/ 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" h="853440">
                <a:moveTo>
                  <a:pt x="0" y="0"/>
                </a:moveTo>
                <a:lnTo>
                  <a:pt x="0" y="800100"/>
                </a:lnTo>
                <a:lnTo>
                  <a:pt x="53340" y="853440"/>
                </a:lnTo>
                <a:lnTo>
                  <a:pt x="83820" y="845820"/>
                </a:lnTo>
                <a:lnTo>
                  <a:pt x="99060" y="609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A4B77AF8-72A6-022B-E87D-9B65D685764A}"/>
              </a:ext>
            </a:extLst>
          </p:cNvPr>
          <p:cNvSpPr/>
          <p:nvPr/>
        </p:nvSpPr>
        <p:spPr>
          <a:xfrm>
            <a:off x="4465320" y="3230880"/>
            <a:ext cx="99060" cy="853440"/>
          </a:xfrm>
          <a:custGeom>
            <a:avLst/>
            <a:gdLst>
              <a:gd name="connsiteX0" fmla="*/ 0 w 99060"/>
              <a:gd name="connsiteY0" fmla="*/ 0 h 853440"/>
              <a:gd name="connsiteX1" fmla="*/ 0 w 99060"/>
              <a:gd name="connsiteY1" fmla="*/ 800100 h 853440"/>
              <a:gd name="connsiteX2" fmla="*/ 53340 w 99060"/>
              <a:gd name="connsiteY2" fmla="*/ 853440 h 853440"/>
              <a:gd name="connsiteX3" fmla="*/ 83820 w 99060"/>
              <a:gd name="connsiteY3" fmla="*/ 845820 h 853440"/>
              <a:gd name="connsiteX4" fmla="*/ 99060 w 99060"/>
              <a:gd name="connsiteY4" fmla="*/ 60960 h 853440"/>
              <a:gd name="connsiteX5" fmla="*/ 0 w 99060"/>
              <a:gd name="connsiteY5" fmla="*/ 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" h="853440">
                <a:moveTo>
                  <a:pt x="0" y="0"/>
                </a:moveTo>
                <a:lnTo>
                  <a:pt x="0" y="800100"/>
                </a:lnTo>
                <a:lnTo>
                  <a:pt x="53340" y="853440"/>
                </a:lnTo>
                <a:lnTo>
                  <a:pt x="83820" y="845820"/>
                </a:lnTo>
                <a:lnTo>
                  <a:pt x="99060" y="609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48CDE872-9BA0-38F4-7A21-BD6BD209D459}"/>
              </a:ext>
            </a:extLst>
          </p:cNvPr>
          <p:cNvSpPr/>
          <p:nvPr/>
        </p:nvSpPr>
        <p:spPr>
          <a:xfrm>
            <a:off x="5036820" y="2914513"/>
            <a:ext cx="99060" cy="853440"/>
          </a:xfrm>
          <a:custGeom>
            <a:avLst/>
            <a:gdLst>
              <a:gd name="connsiteX0" fmla="*/ 0 w 99060"/>
              <a:gd name="connsiteY0" fmla="*/ 0 h 853440"/>
              <a:gd name="connsiteX1" fmla="*/ 0 w 99060"/>
              <a:gd name="connsiteY1" fmla="*/ 800100 h 853440"/>
              <a:gd name="connsiteX2" fmla="*/ 53340 w 99060"/>
              <a:gd name="connsiteY2" fmla="*/ 853440 h 853440"/>
              <a:gd name="connsiteX3" fmla="*/ 83820 w 99060"/>
              <a:gd name="connsiteY3" fmla="*/ 845820 h 853440"/>
              <a:gd name="connsiteX4" fmla="*/ 99060 w 99060"/>
              <a:gd name="connsiteY4" fmla="*/ 60960 h 853440"/>
              <a:gd name="connsiteX5" fmla="*/ 0 w 99060"/>
              <a:gd name="connsiteY5" fmla="*/ 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" h="853440">
                <a:moveTo>
                  <a:pt x="0" y="0"/>
                </a:moveTo>
                <a:lnTo>
                  <a:pt x="0" y="800100"/>
                </a:lnTo>
                <a:lnTo>
                  <a:pt x="53340" y="853440"/>
                </a:lnTo>
                <a:lnTo>
                  <a:pt x="83820" y="845820"/>
                </a:lnTo>
                <a:lnTo>
                  <a:pt x="99060" y="609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6316C792-EA39-E947-FB95-D15535732F4D}"/>
              </a:ext>
            </a:extLst>
          </p:cNvPr>
          <p:cNvSpPr/>
          <p:nvPr/>
        </p:nvSpPr>
        <p:spPr>
          <a:xfrm>
            <a:off x="5585460" y="2575560"/>
            <a:ext cx="99060" cy="853440"/>
          </a:xfrm>
          <a:custGeom>
            <a:avLst/>
            <a:gdLst>
              <a:gd name="connsiteX0" fmla="*/ 0 w 99060"/>
              <a:gd name="connsiteY0" fmla="*/ 0 h 853440"/>
              <a:gd name="connsiteX1" fmla="*/ 0 w 99060"/>
              <a:gd name="connsiteY1" fmla="*/ 800100 h 853440"/>
              <a:gd name="connsiteX2" fmla="*/ 53340 w 99060"/>
              <a:gd name="connsiteY2" fmla="*/ 853440 h 853440"/>
              <a:gd name="connsiteX3" fmla="*/ 83820 w 99060"/>
              <a:gd name="connsiteY3" fmla="*/ 845820 h 853440"/>
              <a:gd name="connsiteX4" fmla="*/ 99060 w 99060"/>
              <a:gd name="connsiteY4" fmla="*/ 60960 h 853440"/>
              <a:gd name="connsiteX5" fmla="*/ 0 w 99060"/>
              <a:gd name="connsiteY5" fmla="*/ 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" h="853440">
                <a:moveTo>
                  <a:pt x="0" y="0"/>
                </a:moveTo>
                <a:lnTo>
                  <a:pt x="0" y="800100"/>
                </a:lnTo>
                <a:lnTo>
                  <a:pt x="53340" y="853440"/>
                </a:lnTo>
                <a:lnTo>
                  <a:pt x="83820" y="845820"/>
                </a:lnTo>
                <a:lnTo>
                  <a:pt x="99060" y="609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18890CF3-F693-9544-7AFB-35B3620C2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44" y="576943"/>
            <a:ext cx="3070078" cy="2852058"/>
          </a:xfrm>
          <a:prstGeom prst="rect">
            <a:avLst/>
          </a:prstGeom>
        </p:spPr>
      </p:pic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5882BA8F-8693-AC16-7561-519C4C05D1B5}"/>
              </a:ext>
            </a:extLst>
          </p:cNvPr>
          <p:cNvSpPr/>
          <p:nvPr/>
        </p:nvSpPr>
        <p:spPr>
          <a:xfrm>
            <a:off x="8039100" y="1866900"/>
            <a:ext cx="1666875" cy="304800"/>
          </a:xfrm>
          <a:custGeom>
            <a:avLst/>
            <a:gdLst>
              <a:gd name="connsiteX0" fmla="*/ 0 w 1666875"/>
              <a:gd name="connsiteY0" fmla="*/ 304800 h 304800"/>
              <a:gd name="connsiteX1" fmla="*/ 1666875 w 1666875"/>
              <a:gd name="connsiteY1" fmla="*/ 304800 h 304800"/>
              <a:gd name="connsiteX2" fmla="*/ 1666875 w 1666875"/>
              <a:gd name="connsiteY2" fmla="*/ 0 h 304800"/>
              <a:gd name="connsiteX3" fmla="*/ 0 w 1666875"/>
              <a:gd name="connsiteY3" fmla="*/ 38100 h 304800"/>
              <a:gd name="connsiteX4" fmla="*/ 0 w 1666875"/>
              <a:gd name="connsiteY4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5" h="304800">
                <a:moveTo>
                  <a:pt x="0" y="304800"/>
                </a:moveTo>
                <a:lnTo>
                  <a:pt x="1666875" y="304800"/>
                </a:lnTo>
                <a:lnTo>
                  <a:pt x="1666875" y="0"/>
                </a:lnTo>
                <a:lnTo>
                  <a:pt x="0" y="3810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C3128088-3FAF-6D9C-9ADC-FF1E9876E5CB}"/>
              </a:ext>
            </a:extLst>
          </p:cNvPr>
          <p:cNvSpPr/>
          <p:nvPr/>
        </p:nvSpPr>
        <p:spPr>
          <a:xfrm>
            <a:off x="7465219" y="1902619"/>
            <a:ext cx="571500" cy="271462"/>
          </a:xfrm>
          <a:custGeom>
            <a:avLst/>
            <a:gdLst>
              <a:gd name="connsiteX0" fmla="*/ 571500 w 571500"/>
              <a:gd name="connsiteY0" fmla="*/ 271462 h 271462"/>
              <a:gd name="connsiteX1" fmla="*/ 0 w 571500"/>
              <a:gd name="connsiteY1" fmla="*/ 271462 h 271462"/>
              <a:gd name="connsiteX2" fmla="*/ 0 w 571500"/>
              <a:gd name="connsiteY2" fmla="*/ 9525 h 271462"/>
              <a:gd name="connsiteX3" fmla="*/ 569119 w 571500"/>
              <a:gd name="connsiteY3" fmla="*/ 0 h 271462"/>
              <a:gd name="connsiteX4" fmla="*/ 571500 w 571500"/>
              <a:gd name="connsiteY4" fmla="*/ 271462 h 27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271462">
                <a:moveTo>
                  <a:pt x="571500" y="271462"/>
                </a:moveTo>
                <a:lnTo>
                  <a:pt x="0" y="271462"/>
                </a:lnTo>
                <a:lnTo>
                  <a:pt x="0" y="9525"/>
                </a:lnTo>
                <a:lnTo>
                  <a:pt x="569119" y="0"/>
                </a:lnTo>
                <a:cubicBezTo>
                  <a:pt x="569913" y="90487"/>
                  <a:pt x="570706" y="180975"/>
                  <a:pt x="571500" y="27146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CD0B9C3-6CA0-3D41-61E5-7610779BEDC4}"/>
              </a:ext>
            </a:extLst>
          </p:cNvPr>
          <p:cNvCxnSpPr>
            <a:cxnSpLocks/>
          </p:cNvCxnSpPr>
          <p:nvPr/>
        </p:nvCxnSpPr>
        <p:spPr>
          <a:xfrm flipV="1">
            <a:off x="7465219" y="1866900"/>
            <a:ext cx="2240756" cy="35719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4CF03F9-B942-DED9-294D-820996B35B89}"/>
              </a:ext>
            </a:extLst>
          </p:cNvPr>
          <p:cNvSpPr/>
          <p:nvPr/>
        </p:nvSpPr>
        <p:spPr>
          <a:xfrm>
            <a:off x="9553575" y="1047750"/>
            <a:ext cx="152400" cy="1123950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BF4C335E-EBDA-2833-9A42-59811F24A59A}"/>
              </a:ext>
            </a:extLst>
          </p:cNvPr>
          <p:cNvCxnSpPr>
            <a:cxnSpLocks/>
          </p:cNvCxnSpPr>
          <p:nvPr/>
        </p:nvCxnSpPr>
        <p:spPr>
          <a:xfrm flipV="1">
            <a:off x="7597140" y="1813560"/>
            <a:ext cx="1956435" cy="55721"/>
          </a:xfrm>
          <a:prstGeom prst="line">
            <a:avLst/>
          </a:prstGeom>
          <a:ln w="349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Diagrama&#10;&#10;Descripción generada automáticamente">
            <a:extLst>
              <a:ext uri="{FF2B5EF4-FFF2-40B4-BE49-F238E27FC236}">
                <a16:creationId xmlns:a16="http://schemas.microsoft.com/office/drawing/2014/main" id="{59AC1093-755E-A91B-926F-469078A5B5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682" t="1539" r="53717" b="2542"/>
          <a:stretch/>
        </p:blipFill>
        <p:spPr>
          <a:xfrm>
            <a:off x="7183469" y="3566160"/>
            <a:ext cx="2184337" cy="2572603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E3BAD653-4394-094B-5E17-83727316403E}"/>
              </a:ext>
            </a:extLst>
          </p:cNvPr>
          <p:cNvSpPr/>
          <p:nvPr/>
        </p:nvSpPr>
        <p:spPr>
          <a:xfrm>
            <a:off x="8119110" y="3566159"/>
            <a:ext cx="339090" cy="2572603"/>
          </a:xfrm>
          <a:prstGeom prst="rect">
            <a:avLst/>
          </a:prstGeom>
          <a:solidFill>
            <a:srgbClr val="7030A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2672058-C05F-AFB1-6D1A-91AA6B1E676A}"/>
              </a:ext>
            </a:extLst>
          </p:cNvPr>
          <p:cNvSpPr txBox="1"/>
          <p:nvPr/>
        </p:nvSpPr>
        <p:spPr>
          <a:xfrm>
            <a:off x="0" y="5869577"/>
            <a:ext cx="9408292" cy="944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 algn="ctr">
              <a:buNone/>
            </a:pPr>
            <a:r>
              <a:rPr lang="en-GB" sz="1200" dirty="0">
                <a:cs typeface="Times New Roman" panose="02020603050405020304" pitchFamily="18" charset="0"/>
              </a:rPr>
              <a:t>6T + 1.52SGP + 6T + 1.52SGP + 6T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322325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1CE89F36-38B6-AB73-27B9-6109CC553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32" t="25801" r="2882" b="17045"/>
          <a:stretch/>
        </p:blipFill>
        <p:spPr>
          <a:xfrm>
            <a:off x="0" y="576942"/>
            <a:ext cx="6997700" cy="5528583"/>
          </a:xfrm>
          <a:prstGeom prst="rect">
            <a:avLst/>
          </a:prstGeom>
        </p:spPr>
      </p:pic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FDBEA80D-E475-09B5-F619-EEB971858C43}"/>
              </a:ext>
            </a:extLst>
          </p:cNvPr>
          <p:cNvSpPr/>
          <p:nvPr/>
        </p:nvSpPr>
        <p:spPr>
          <a:xfrm>
            <a:off x="4975860" y="3169920"/>
            <a:ext cx="1699260" cy="1783080"/>
          </a:xfrm>
          <a:custGeom>
            <a:avLst/>
            <a:gdLst>
              <a:gd name="connsiteX0" fmla="*/ 0 w 1699260"/>
              <a:gd name="connsiteY0" fmla="*/ 990600 h 1783080"/>
              <a:gd name="connsiteX1" fmla="*/ 0 w 1699260"/>
              <a:gd name="connsiteY1" fmla="*/ 1783080 h 1783080"/>
              <a:gd name="connsiteX2" fmla="*/ 1684020 w 1699260"/>
              <a:gd name="connsiteY2" fmla="*/ 830580 h 1783080"/>
              <a:gd name="connsiteX3" fmla="*/ 1699260 w 1699260"/>
              <a:gd name="connsiteY3" fmla="*/ 0 h 1783080"/>
              <a:gd name="connsiteX4" fmla="*/ 0 w 1699260"/>
              <a:gd name="connsiteY4" fmla="*/ 99060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9260" h="1783080">
                <a:moveTo>
                  <a:pt x="0" y="990600"/>
                </a:moveTo>
                <a:lnTo>
                  <a:pt x="0" y="1783080"/>
                </a:lnTo>
                <a:lnTo>
                  <a:pt x="1684020" y="830580"/>
                </a:lnTo>
                <a:lnTo>
                  <a:pt x="1699260" y="0"/>
                </a:lnTo>
                <a:lnTo>
                  <a:pt x="0" y="990600"/>
                </a:lnTo>
                <a:close/>
              </a:path>
            </a:pathLst>
          </a:custGeom>
          <a:solidFill>
            <a:srgbClr val="00B050">
              <a:alpha val="62000"/>
            </a:srgbClr>
          </a:solidFill>
          <a:ln>
            <a:solidFill>
              <a:schemeClr val="accent1">
                <a:shade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06A4EF87-E816-D68E-A2AA-B89D5A426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44" y="576943"/>
            <a:ext cx="3070078" cy="2852058"/>
          </a:xfrm>
          <a:prstGeom prst="rect">
            <a:avLst/>
          </a:prstGeom>
        </p:spPr>
      </p:pic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7AACF146-B7FD-AC64-DEF6-52AA77889D01}"/>
              </a:ext>
            </a:extLst>
          </p:cNvPr>
          <p:cNvSpPr/>
          <p:nvPr/>
        </p:nvSpPr>
        <p:spPr>
          <a:xfrm>
            <a:off x="8039100" y="1866900"/>
            <a:ext cx="1666875" cy="304800"/>
          </a:xfrm>
          <a:custGeom>
            <a:avLst/>
            <a:gdLst>
              <a:gd name="connsiteX0" fmla="*/ 0 w 1666875"/>
              <a:gd name="connsiteY0" fmla="*/ 304800 h 304800"/>
              <a:gd name="connsiteX1" fmla="*/ 1666875 w 1666875"/>
              <a:gd name="connsiteY1" fmla="*/ 304800 h 304800"/>
              <a:gd name="connsiteX2" fmla="*/ 1666875 w 1666875"/>
              <a:gd name="connsiteY2" fmla="*/ 0 h 304800"/>
              <a:gd name="connsiteX3" fmla="*/ 0 w 1666875"/>
              <a:gd name="connsiteY3" fmla="*/ 38100 h 304800"/>
              <a:gd name="connsiteX4" fmla="*/ 0 w 1666875"/>
              <a:gd name="connsiteY4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5" h="304800">
                <a:moveTo>
                  <a:pt x="0" y="304800"/>
                </a:moveTo>
                <a:lnTo>
                  <a:pt x="1666875" y="304800"/>
                </a:lnTo>
                <a:lnTo>
                  <a:pt x="1666875" y="0"/>
                </a:lnTo>
                <a:lnTo>
                  <a:pt x="0" y="3810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FA5C679F-40C3-7CEB-1010-EA41237F56E7}"/>
              </a:ext>
            </a:extLst>
          </p:cNvPr>
          <p:cNvSpPr/>
          <p:nvPr/>
        </p:nvSpPr>
        <p:spPr>
          <a:xfrm>
            <a:off x="7465219" y="1902619"/>
            <a:ext cx="571500" cy="271462"/>
          </a:xfrm>
          <a:custGeom>
            <a:avLst/>
            <a:gdLst>
              <a:gd name="connsiteX0" fmla="*/ 571500 w 571500"/>
              <a:gd name="connsiteY0" fmla="*/ 271462 h 271462"/>
              <a:gd name="connsiteX1" fmla="*/ 0 w 571500"/>
              <a:gd name="connsiteY1" fmla="*/ 271462 h 271462"/>
              <a:gd name="connsiteX2" fmla="*/ 0 w 571500"/>
              <a:gd name="connsiteY2" fmla="*/ 9525 h 271462"/>
              <a:gd name="connsiteX3" fmla="*/ 569119 w 571500"/>
              <a:gd name="connsiteY3" fmla="*/ 0 h 271462"/>
              <a:gd name="connsiteX4" fmla="*/ 571500 w 571500"/>
              <a:gd name="connsiteY4" fmla="*/ 271462 h 27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271462">
                <a:moveTo>
                  <a:pt x="571500" y="271462"/>
                </a:moveTo>
                <a:lnTo>
                  <a:pt x="0" y="271462"/>
                </a:lnTo>
                <a:lnTo>
                  <a:pt x="0" y="9525"/>
                </a:lnTo>
                <a:lnTo>
                  <a:pt x="569119" y="0"/>
                </a:lnTo>
                <a:cubicBezTo>
                  <a:pt x="569913" y="90487"/>
                  <a:pt x="570706" y="180975"/>
                  <a:pt x="571500" y="27146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E0C785E9-425D-95AC-3716-3ADA89A44E6E}"/>
              </a:ext>
            </a:extLst>
          </p:cNvPr>
          <p:cNvCxnSpPr>
            <a:cxnSpLocks/>
          </p:cNvCxnSpPr>
          <p:nvPr/>
        </p:nvCxnSpPr>
        <p:spPr>
          <a:xfrm flipV="1">
            <a:off x="7465219" y="1866900"/>
            <a:ext cx="2240756" cy="35719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id="{10A24170-050F-5959-AB83-E5F8AB2F8DF9}"/>
              </a:ext>
            </a:extLst>
          </p:cNvPr>
          <p:cNvSpPr/>
          <p:nvPr/>
        </p:nvSpPr>
        <p:spPr>
          <a:xfrm>
            <a:off x="9553575" y="1047750"/>
            <a:ext cx="152400" cy="1123950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D639935-969B-B799-74A9-5144FEAD62C9}"/>
              </a:ext>
            </a:extLst>
          </p:cNvPr>
          <p:cNvSpPr/>
          <p:nvPr/>
        </p:nvSpPr>
        <p:spPr>
          <a:xfrm>
            <a:off x="9700896" y="1047750"/>
            <a:ext cx="45719" cy="1123950"/>
          </a:xfrm>
          <a:prstGeom prst="rect">
            <a:avLst/>
          </a:prstGeom>
          <a:solidFill>
            <a:srgbClr val="00B050">
              <a:alpha val="62000"/>
            </a:srgbClr>
          </a:solidFill>
          <a:ln>
            <a:solidFill>
              <a:schemeClr val="accent1">
                <a:shade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E8D22DE-EB18-D997-372B-69803599FB6F}"/>
              </a:ext>
            </a:extLst>
          </p:cNvPr>
          <p:cNvCxnSpPr>
            <a:cxnSpLocks/>
          </p:cNvCxnSpPr>
          <p:nvPr/>
        </p:nvCxnSpPr>
        <p:spPr>
          <a:xfrm flipV="1">
            <a:off x="7597140" y="1813560"/>
            <a:ext cx="1956435" cy="55721"/>
          </a:xfrm>
          <a:prstGeom prst="line">
            <a:avLst/>
          </a:prstGeom>
          <a:ln w="349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2E8BE044-2873-8B15-3E67-82B0F90A8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03" t="-4172" b="-1"/>
          <a:stretch/>
        </p:blipFill>
        <p:spPr>
          <a:xfrm>
            <a:off x="8197387" y="2468382"/>
            <a:ext cx="1549228" cy="202791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AD841E0-C2E7-E452-ACD4-2A13458AD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" t="13961" r="51866" b="-4173"/>
          <a:stretch/>
        </p:blipFill>
        <p:spPr>
          <a:xfrm>
            <a:off x="8222194" y="4442009"/>
            <a:ext cx="1442428" cy="1756145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590128A1-1BFF-3628-9976-919CB4C74466}"/>
              </a:ext>
            </a:extLst>
          </p:cNvPr>
          <p:cNvSpPr/>
          <p:nvPr/>
        </p:nvSpPr>
        <p:spPr>
          <a:xfrm>
            <a:off x="8267700" y="3762648"/>
            <a:ext cx="556259" cy="199752"/>
          </a:xfrm>
          <a:prstGeom prst="rect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02168C9-E3D1-5623-D995-6AF4CE20F9F3}"/>
              </a:ext>
            </a:extLst>
          </p:cNvPr>
          <p:cNvSpPr/>
          <p:nvPr/>
        </p:nvSpPr>
        <p:spPr>
          <a:xfrm>
            <a:off x="9007157" y="3762648"/>
            <a:ext cx="556259" cy="199752"/>
          </a:xfrm>
          <a:prstGeom prst="rect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07E7951-4AD4-7328-D9C0-9DD18D6ECA9D}"/>
              </a:ext>
            </a:extLst>
          </p:cNvPr>
          <p:cNvSpPr/>
          <p:nvPr/>
        </p:nvSpPr>
        <p:spPr>
          <a:xfrm>
            <a:off x="8260080" y="5602878"/>
            <a:ext cx="556259" cy="199752"/>
          </a:xfrm>
          <a:prstGeom prst="rect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AA3CE3A-900F-04C0-4C88-3BE938D845B5}"/>
              </a:ext>
            </a:extLst>
          </p:cNvPr>
          <p:cNvSpPr/>
          <p:nvPr/>
        </p:nvSpPr>
        <p:spPr>
          <a:xfrm>
            <a:off x="8999537" y="5602878"/>
            <a:ext cx="556259" cy="199752"/>
          </a:xfrm>
          <a:prstGeom prst="rect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AA2FD5F-0B70-93A2-8086-BCD70C47C814}"/>
              </a:ext>
            </a:extLst>
          </p:cNvPr>
          <p:cNvSpPr txBox="1"/>
          <p:nvPr/>
        </p:nvSpPr>
        <p:spPr>
          <a:xfrm>
            <a:off x="0" y="5869577"/>
            <a:ext cx="9408292" cy="944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 algn="ctr">
              <a:buNone/>
            </a:pPr>
            <a:r>
              <a:rPr lang="en-GB" sz="1200" dirty="0">
                <a:cs typeface="Times New Roman" panose="02020603050405020304" pitchFamily="18" charset="0"/>
              </a:rPr>
              <a:t>8HS + 1.52SGP + 8HS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602598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1CE89F36-38B6-AB73-27B9-6109CC553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32" t="25801" r="2882" b="17045"/>
          <a:stretch/>
        </p:blipFill>
        <p:spPr>
          <a:xfrm>
            <a:off x="0" y="576942"/>
            <a:ext cx="6997700" cy="5528583"/>
          </a:xfrm>
          <a:prstGeom prst="rect">
            <a:avLst/>
          </a:prstGeom>
        </p:spPr>
      </p:pic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B7CBF713-DA1F-6672-BF19-B8E229661971}"/>
              </a:ext>
            </a:extLst>
          </p:cNvPr>
          <p:cNvSpPr/>
          <p:nvPr/>
        </p:nvSpPr>
        <p:spPr>
          <a:xfrm>
            <a:off x="3901440" y="324612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B61DFC6A-621C-2218-4C39-47FE87A6F6FD}"/>
              </a:ext>
            </a:extLst>
          </p:cNvPr>
          <p:cNvSpPr/>
          <p:nvPr/>
        </p:nvSpPr>
        <p:spPr>
          <a:xfrm>
            <a:off x="4480560" y="291084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DB76C63B-37E0-288A-B674-7825F1A5C3F9}"/>
              </a:ext>
            </a:extLst>
          </p:cNvPr>
          <p:cNvSpPr/>
          <p:nvPr/>
        </p:nvSpPr>
        <p:spPr>
          <a:xfrm>
            <a:off x="5044440" y="257556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CCEFD168-7783-9C46-CE9D-778DF6ACD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44" y="576943"/>
            <a:ext cx="3070078" cy="2852058"/>
          </a:xfrm>
          <a:prstGeom prst="rect">
            <a:avLst/>
          </a:prstGeom>
        </p:spPr>
      </p:pic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AA3C432C-70D6-F374-5C09-4171E09900C2}"/>
              </a:ext>
            </a:extLst>
          </p:cNvPr>
          <p:cNvSpPr/>
          <p:nvPr/>
        </p:nvSpPr>
        <p:spPr>
          <a:xfrm>
            <a:off x="8039100" y="1866900"/>
            <a:ext cx="1666875" cy="304800"/>
          </a:xfrm>
          <a:custGeom>
            <a:avLst/>
            <a:gdLst>
              <a:gd name="connsiteX0" fmla="*/ 0 w 1666875"/>
              <a:gd name="connsiteY0" fmla="*/ 304800 h 304800"/>
              <a:gd name="connsiteX1" fmla="*/ 1666875 w 1666875"/>
              <a:gd name="connsiteY1" fmla="*/ 304800 h 304800"/>
              <a:gd name="connsiteX2" fmla="*/ 1666875 w 1666875"/>
              <a:gd name="connsiteY2" fmla="*/ 0 h 304800"/>
              <a:gd name="connsiteX3" fmla="*/ 0 w 1666875"/>
              <a:gd name="connsiteY3" fmla="*/ 38100 h 304800"/>
              <a:gd name="connsiteX4" fmla="*/ 0 w 1666875"/>
              <a:gd name="connsiteY4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5" h="304800">
                <a:moveTo>
                  <a:pt x="0" y="304800"/>
                </a:moveTo>
                <a:lnTo>
                  <a:pt x="1666875" y="304800"/>
                </a:lnTo>
                <a:lnTo>
                  <a:pt x="1666875" y="0"/>
                </a:lnTo>
                <a:lnTo>
                  <a:pt x="0" y="3810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24CB69A9-69AA-EABC-BE49-B516A663F7AB}"/>
              </a:ext>
            </a:extLst>
          </p:cNvPr>
          <p:cNvSpPr/>
          <p:nvPr/>
        </p:nvSpPr>
        <p:spPr>
          <a:xfrm>
            <a:off x="7465219" y="1902619"/>
            <a:ext cx="571500" cy="271462"/>
          </a:xfrm>
          <a:custGeom>
            <a:avLst/>
            <a:gdLst>
              <a:gd name="connsiteX0" fmla="*/ 571500 w 571500"/>
              <a:gd name="connsiteY0" fmla="*/ 271462 h 271462"/>
              <a:gd name="connsiteX1" fmla="*/ 0 w 571500"/>
              <a:gd name="connsiteY1" fmla="*/ 271462 h 271462"/>
              <a:gd name="connsiteX2" fmla="*/ 0 w 571500"/>
              <a:gd name="connsiteY2" fmla="*/ 9525 h 271462"/>
              <a:gd name="connsiteX3" fmla="*/ 569119 w 571500"/>
              <a:gd name="connsiteY3" fmla="*/ 0 h 271462"/>
              <a:gd name="connsiteX4" fmla="*/ 571500 w 571500"/>
              <a:gd name="connsiteY4" fmla="*/ 271462 h 27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271462">
                <a:moveTo>
                  <a:pt x="571500" y="271462"/>
                </a:moveTo>
                <a:lnTo>
                  <a:pt x="0" y="271462"/>
                </a:lnTo>
                <a:lnTo>
                  <a:pt x="0" y="9525"/>
                </a:lnTo>
                <a:lnTo>
                  <a:pt x="569119" y="0"/>
                </a:lnTo>
                <a:cubicBezTo>
                  <a:pt x="569913" y="90487"/>
                  <a:pt x="570706" y="180975"/>
                  <a:pt x="571500" y="27146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AA79DAD-A36F-F7AE-3DA2-4BBA4C067C2D}"/>
              </a:ext>
            </a:extLst>
          </p:cNvPr>
          <p:cNvCxnSpPr>
            <a:cxnSpLocks/>
          </p:cNvCxnSpPr>
          <p:nvPr/>
        </p:nvCxnSpPr>
        <p:spPr>
          <a:xfrm flipV="1">
            <a:off x="7465219" y="1866900"/>
            <a:ext cx="2240756" cy="35719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A240827-AEE8-0208-8E30-28918F3DD77D}"/>
              </a:ext>
            </a:extLst>
          </p:cNvPr>
          <p:cNvSpPr/>
          <p:nvPr/>
        </p:nvSpPr>
        <p:spPr>
          <a:xfrm>
            <a:off x="9553575" y="1047750"/>
            <a:ext cx="152400" cy="1123950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5915215-C96C-3501-D67F-100ED452E1D2}"/>
              </a:ext>
            </a:extLst>
          </p:cNvPr>
          <p:cNvSpPr/>
          <p:nvPr/>
        </p:nvSpPr>
        <p:spPr>
          <a:xfrm>
            <a:off x="9700896" y="1047750"/>
            <a:ext cx="45719" cy="1123950"/>
          </a:xfrm>
          <a:prstGeom prst="rect">
            <a:avLst/>
          </a:prstGeom>
          <a:solidFill>
            <a:srgbClr val="00B050">
              <a:alpha val="62000"/>
            </a:srgbClr>
          </a:solidFill>
          <a:ln>
            <a:solidFill>
              <a:schemeClr val="accent1">
                <a:shade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ACB36F2A-F3D3-67D5-0141-4735FE2A3737}"/>
              </a:ext>
            </a:extLst>
          </p:cNvPr>
          <p:cNvCxnSpPr/>
          <p:nvPr/>
        </p:nvCxnSpPr>
        <p:spPr>
          <a:xfrm>
            <a:off x="9550400" y="1057275"/>
            <a:ext cx="162749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B135269-3B3E-408D-9965-3E66BB967AF8}"/>
              </a:ext>
            </a:extLst>
          </p:cNvPr>
          <p:cNvCxnSpPr>
            <a:cxnSpLocks/>
          </p:cNvCxnSpPr>
          <p:nvPr/>
        </p:nvCxnSpPr>
        <p:spPr>
          <a:xfrm flipV="1">
            <a:off x="7597140" y="1813560"/>
            <a:ext cx="1956435" cy="55721"/>
          </a:xfrm>
          <a:prstGeom prst="line">
            <a:avLst/>
          </a:prstGeom>
          <a:ln w="349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47C7A2B9-E70A-C5F3-D266-5CBA3EE90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033" y="3634740"/>
            <a:ext cx="2552700" cy="2417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601A9674-6F36-B028-3070-30F0DDA272C2}"/>
              </a:ext>
            </a:extLst>
          </p:cNvPr>
          <p:cNvSpPr/>
          <p:nvPr/>
        </p:nvSpPr>
        <p:spPr>
          <a:xfrm>
            <a:off x="8050550" y="4843585"/>
            <a:ext cx="925810" cy="78935"/>
          </a:xfrm>
          <a:prstGeom prst="rect">
            <a:avLst/>
          </a:prstGeom>
          <a:solidFill>
            <a:srgbClr val="FFC000">
              <a:alpha val="4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6346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1CE89F36-38B6-AB73-27B9-6109CC553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32" t="25801" r="2882" b="17045"/>
          <a:stretch/>
        </p:blipFill>
        <p:spPr>
          <a:xfrm>
            <a:off x="0" y="576942"/>
            <a:ext cx="6997700" cy="5528583"/>
          </a:xfrm>
          <a:prstGeom prst="rect">
            <a:avLst/>
          </a:prstGeom>
        </p:spPr>
      </p:pic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6736BF1C-9AF0-123C-70D0-630A42542114}"/>
              </a:ext>
            </a:extLst>
          </p:cNvPr>
          <p:cNvSpPr/>
          <p:nvPr/>
        </p:nvSpPr>
        <p:spPr>
          <a:xfrm>
            <a:off x="3901440" y="3840481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10BB3FC8-D4CD-56BB-7750-0254F3BBEC4D}"/>
              </a:ext>
            </a:extLst>
          </p:cNvPr>
          <p:cNvSpPr/>
          <p:nvPr/>
        </p:nvSpPr>
        <p:spPr>
          <a:xfrm>
            <a:off x="4480560" y="3505201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285C2F52-0890-CCC8-9720-85157118D2DA}"/>
              </a:ext>
            </a:extLst>
          </p:cNvPr>
          <p:cNvSpPr/>
          <p:nvPr/>
        </p:nvSpPr>
        <p:spPr>
          <a:xfrm>
            <a:off x="5044440" y="3169921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60D6E7F2-EBF6-3882-84B7-48415A93C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44" y="576943"/>
            <a:ext cx="3070078" cy="2852058"/>
          </a:xfrm>
          <a:prstGeom prst="rect">
            <a:avLst/>
          </a:prstGeom>
        </p:spPr>
      </p:pic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7CA2CADA-2369-91D8-24B7-FEF5ADCF0A95}"/>
              </a:ext>
            </a:extLst>
          </p:cNvPr>
          <p:cNvSpPr/>
          <p:nvPr/>
        </p:nvSpPr>
        <p:spPr>
          <a:xfrm>
            <a:off x="8039100" y="1866900"/>
            <a:ext cx="1666875" cy="304800"/>
          </a:xfrm>
          <a:custGeom>
            <a:avLst/>
            <a:gdLst>
              <a:gd name="connsiteX0" fmla="*/ 0 w 1666875"/>
              <a:gd name="connsiteY0" fmla="*/ 304800 h 304800"/>
              <a:gd name="connsiteX1" fmla="*/ 1666875 w 1666875"/>
              <a:gd name="connsiteY1" fmla="*/ 304800 h 304800"/>
              <a:gd name="connsiteX2" fmla="*/ 1666875 w 1666875"/>
              <a:gd name="connsiteY2" fmla="*/ 0 h 304800"/>
              <a:gd name="connsiteX3" fmla="*/ 0 w 1666875"/>
              <a:gd name="connsiteY3" fmla="*/ 38100 h 304800"/>
              <a:gd name="connsiteX4" fmla="*/ 0 w 1666875"/>
              <a:gd name="connsiteY4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5" h="304800">
                <a:moveTo>
                  <a:pt x="0" y="304800"/>
                </a:moveTo>
                <a:lnTo>
                  <a:pt x="1666875" y="304800"/>
                </a:lnTo>
                <a:lnTo>
                  <a:pt x="1666875" y="0"/>
                </a:lnTo>
                <a:lnTo>
                  <a:pt x="0" y="3810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533DE406-0F21-A230-C556-F65A3B657BD3}"/>
              </a:ext>
            </a:extLst>
          </p:cNvPr>
          <p:cNvSpPr/>
          <p:nvPr/>
        </p:nvSpPr>
        <p:spPr>
          <a:xfrm>
            <a:off x="7465219" y="1902619"/>
            <a:ext cx="571500" cy="271462"/>
          </a:xfrm>
          <a:custGeom>
            <a:avLst/>
            <a:gdLst>
              <a:gd name="connsiteX0" fmla="*/ 571500 w 571500"/>
              <a:gd name="connsiteY0" fmla="*/ 271462 h 271462"/>
              <a:gd name="connsiteX1" fmla="*/ 0 w 571500"/>
              <a:gd name="connsiteY1" fmla="*/ 271462 h 271462"/>
              <a:gd name="connsiteX2" fmla="*/ 0 w 571500"/>
              <a:gd name="connsiteY2" fmla="*/ 9525 h 271462"/>
              <a:gd name="connsiteX3" fmla="*/ 569119 w 571500"/>
              <a:gd name="connsiteY3" fmla="*/ 0 h 271462"/>
              <a:gd name="connsiteX4" fmla="*/ 571500 w 571500"/>
              <a:gd name="connsiteY4" fmla="*/ 271462 h 27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271462">
                <a:moveTo>
                  <a:pt x="571500" y="271462"/>
                </a:moveTo>
                <a:lnTo>
                  <a:pt x="0" y="271462"/>
                </a:lnTo>
                <a:lnTo>
                  <a:pt x="0" y="9525"/>
                </a:lnTo>
                <a:lnTo>
                  <a:pt x="569119" y="0"/>
                </a:lnTo>
                <a:cubicBezTo>
                  <a:pt x="569913" y="90487"/>
                  <a:pt x="570706" y="180975"/>
                  <a:pt x="571500" y="27146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EBBFC22-77D4-BB81-EFFA-0CBC41CE143A}"/>
              </a:ext>
            </a:extLst>
          </p:cNvPr>
          <p:cNvCxnSpPr>
            <a:cxnSpLocks/>
          </p:cNvCxnSpPr>
          <p:nvPr/>
        </p:nvCxnSpPr>
        <p:spPr>
          <a:xfrm flipV="1">
            <a:off x="7465219" y="1866900"/>
            <a:ext cx="2240756" cy="35719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9DB8FED9-418F-6A7F-7234-C7F6246D0C70}"/>
              </a:ext>
            </a:extLst>
          </p:cNvPr>
          <p:cNvCxnSpPr>
            <a:cxnSpLocks/>
          </p:cNvCxnSpPr>
          <p:nvPr/>
        </p:nvCxnSpPr>
        <p:spPr>
          <a:xfrm flipV="1">
            <a:off x="7589520" y="1833562"/>
            <a:ext cx="2128520" cy="35719"/>
          </a:xfrm>
          <a:prstGeom prst="line">
            <a:avLst/>
          </a:prstGeom>
          <a:ln w="349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095E112-0C22-D4EB-55CC-692A6B451AFE}"/>
              </a:ext>
            </a:extLst>
          </p:cNvPr>
          <p:cNvSpPr/>
          <p:nvPr/>
        </p:nvSpPr>
        <p:spPr>
          <a:xfrm>
            <a:off x="9553575" y="1047750"/>
            <a:ext cx="152400" cy="1123950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38348EF-A951-B782-9B23-7550EB8A61F9}"/>
              </a:ext>
            </a:extLst>
          </p:cNvPr>
          <p:cNvSpPr/>
          <p:nvPr/>
        </p:nvSpPr>
        <p:spPr>
          <a:xfrm>
            <a:off x="9700896" y="1047750"/>
            <a:ext cx="45719" cy="1123950"/>
          </a:xfrm>
          <a:prstGeom prst="rect">
            <a:avLst/>
          </a:prstGeom>
          <a:solidFill>
            <a:srgbClr val="00B050">
              <a:alpha val="62000"/>
            </a:srgbClr>
          </a:solidFill>
          <a:ln>
            <a:solidFill>
              <a:schemeClr val="accent1">
                <a:shade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6025A91E-8A96-A97D-322B-BE86137788A7}"/>
              </a:ext>
            </a:extLst>
          </p:cNvPr>
          <p:cNvCxnSpPr/>
          <p:nvPr/>
        </p:nvCxnSpPr>
        <p:spPr>
          <a:xfrm>
            <a:off x="9550400" y="1057275"/>
            <a:ext cx="162749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EC3462E-8B46-1ED1-ED40-710269E37C18}"/>
              </a:ext>
            </a:extLst>
          </p:cNvPr>
          <p:cNvCxnSpPr/>
          <p:nvPr/>
        </p:nvCxnSpPr>
        <p:spPr>
          <a:xfrm>
            <a:off x="9547672" y="1833562"/>
            <a:ext cx="162749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D1FBEA60-3A00-2454-BA28-C6DE23381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219" y="3558541"/>
            <a:ext cx="2205578" cy="25626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254A1F7-3B99-A17A-D5CE-3C8A56890489}"/>
              </a:ext>
            </a:extLst>
          </p:cNvPr>
          <p:cNvSpPr/>
          <p:nvPr/>
        </p:nvSpPr>
        <p:spPr>
          <a:xfrm>
            <a:off x="8294390" y="4150166"/>
            <a:ext cx="834370" cy="78935"/>
          </a:xfrm>
          <a:prstGeom prst="rect">
            <a:avLst/>
          </a:prstGeom>
          <a:solidFill>
            <a:srgbClr val="FFC000">
              <a:alpha val="4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0964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Vista de calle con carros y edificios&#10;&#10;Descripción generada automáticamente">
            <a:extLst>
              <a:ext uri="{FF2B5EF4-FFF2-40B4-BE49-F238E27FC236}">
                <a16:creationId xmlns:a16="http://schemas.microsoft.com/office/drawing/2014/main" id="{4615FA1A-A40D-FF94-B95B-3A081CDAF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6" r="15102" b="4095"/>
          <a:stretch/>
        </p:blipFill>
        <p:spPr>
          <a:xfrm>
            <a:off x="13105964" y="1319847"/>
            <a:ext cx="6253656" cy="55381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BB20743-D6B2-0642-1DDA-E45C2E19B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9" r="9974" b="5459"/>
          <a:stretch/>
        </p:blipFill>
        <p:spPr>
          <a:xfrm>
            <a:off x="11527387" y="1406410"/>
            <a:ext cx="4500239" cy="55228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C3AFB6-3236-2E28-758B-67E0E3486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2820" y="0"/>
            <a:ext cx="6393051" cy="6858000"/>
          </a:xfrm>
          <a:prstGeom prst="rect">
            <a:avLst/>
          </a:prstGeom>
        </p:spPr>
      </p:pic>
      <p:pic>
        <p:nvPicPr>
          <p:cNvPr id="9" name="Imagen 8" descr="Edificio en medio de calle&#10;&#10;Descripción generada automáticamente">
            <a:extLst>
              <a:ext uri="{FF2B5EF4-FFF2-40B4-BE49-F238E27FC236}">
                <a16:creationId xmlns:a16="http://schemas.microsoft.com/office/drawing/2014/main" id="{AD7AB063-BBB2-8D8B-AAEF-A4694679B1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69" b="5335"/>
          <a:stretch/>
        </p:blipFill>
        <p:spPr>
          <a:xfrm>
            <a:off x="0" y="564868"/>
            <a:ext cx="4274511" cy="556643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EA42188-9900-92A4-19A2-6428A953EF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854"/>
          <a:stretch/>
        </p:blipFill>
        <p:spPr>
          <a:xfrm>
            <a:off x="6268610" y="3787412"/>
            <a:ext cx="2943583" cy="2343890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E5E83B22-7EB3-E328-CDAA-088C49C4043C}"/>
              </a:ext>
            </a:extLst>
          </p:cNvPr>
          <p:cNvGrpSpPr/>
          <p:nvPr/>
        </p:nvGrpSpPr>
        <p:grpSpPr>
          <a:xfrm>
            <a:off x="6268611" y="564868"/>
            <a:ext cx="2943583" cy="3272603"/>
            <a:chOff x="5784849" y="564868"/>
            <a:chExt cx="2410543" cy="2679982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5FA5A9B-C66C-69D1-6F37-9FCEAF1B1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856" t="4" r="19231" b="6421"/>
            <a:stretch/>
          </p:blipFill>
          <p:spPr>
            <a:xfrm>
              <a:off x="5784849" y="564868"/>
              <a:ext cx="2410543" cy="2679982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D4D27AA-DD33-FC37-D5EA-5E3246B5F63F}"/>
                </a:ext>
              </a:extLst>
            </p:cNvPr>
            <p:cNvSpPr/>
            <p:nvPr/>
          </p:nvSpPr>
          <p:spPr>
            <a:xfrm>
              <a:off x="7458075" y="1138238"/>
              <a:ext cx="45719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6030239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002593F7-F65C-5707-4C60-4C21D6704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5213" t="13070" r="10779" b="20624"/>
          <a:stretch/>
        </p:blipFill>
        <p:spPr>
          <a:xfrm>
            <a:off x="-1" y="574675"/>
            <a:ext cx="4203701" cy="5511800"/>
          </a:xfrm>
          <a:prstGeom prst="rect">
            <a:avLst/>
          </a:prstGeom>
        </p:spPr>
      </p:pic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D9568C6D-F0A8-48D4-2112-C579FE723B8A}"/>
              </a:ext>
            </a:extLst>
          </p:cNvPr>
          <p:cNvSpPr/>
          <p:nvPr/>
        </p:nvSpPr>
        <p:spPr>
          <a:xfrm>
            <a:off x="2087880" y="216408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A40CF6C5-4F53-B8BC-3A9C-83956CB76A36}"/>
              </a:ext>
            </a:extLst>
          </p:cNvPr>
          <p:cNvSpPr/>
          <p:nvPr/>
        </p:nvSpPr>
        <p:spPr>
          <a:xfrm>
            <a:off x="2667000" y="182880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954A34F7-9B97-9C64-5E1C-8438583F6FC9}"/>
              </a:ext>
            </a:extLst>
          </p:cNvPr>
          <p:cNvSpPr/>
          <p:nvPr/>
        </p:nvSpPr>
        <p:spPr>
          <a:xfrm>
            <a:off x="3230880" y="149352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F4B08B4A-3A51-CB5C-5247-B2D392FC20AE}"/>
              </a:ext>
            </a:extLst>
          </p:cNvPr>
          <p:cNvSpPr/>
          <p:nvPr/>
        </p:nvSpPr>
        <p:spPr>
          <a:xfrm>
            <a:off x="2202180" y="1547495"/>
            <a:ext cx="1699260" cy="1783080"/>
          </a:xfrm>
          <a:custGeom>
            <a:avLst/>
            <a:gdLst>
              <a:gd name="connsiteX0" fmla="*/ 0 w 1699260"/>
              <a:gd name="connsiteY0" fmla="*/ 990600 h 1783080"/>
              <a:gd name="connsiteX1" fmla="*/ 0 w 1699260"/>
              <a:gd name="connsiteY1" fmla="*/ 1783080 h 1783080"/>
              <a:gd name="connsiteX2" fmla="*/ 1684020 w 1699260"/>
              <a:gd name="connsiteY2" fmla="*/ 830580 h 1783080"/>
              <a:gd name="connsiteX3" fmla="*/ 1699260 w 1699260"/>
              <a:gd name="connsiteY3" fmla="*/ 0 h 1783080"/>
              <a:gd name="connsiteX4" fmla="*/ 0 w 1699260"/>
              <a:gd name="connsiteY4" fmla="*/ 99060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9260" h="1783080">
                <a:moveTo>
                  <a:pt x="0" y="990600"/>
                </a:moveTo>
                <a:lnTo>
                  <a:pt x="0" y="1783080"/>
                </a:lnTo>
                <a:lnTo>
                  <a:pt x="1684020" y="830580"/>
                </a:lnTo>
                <a:lnTo>
                  <a:pt x="1699260" y="0"/>
                </a:lnTo>
                <a:lnTo>
                  <a:pt x="0" y="990600"/>
                </a:lnTo>
                <a:close/>
              </a:path>
            </a:pathLst>
          </a:custGeom>
          <a:solidFill>
            <a:srgbClr val="00B050">
              <a:alpha val="62000"/>
            </a:srgbClr>
          </a:solidFill>
          <a:ln>
            <a:solidFill>
              <a:schemeClr val="accent1">
                <a:shade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42FA7E7F-FB28-83BB-64BD-F7FBA3A7A248}"/>
              </a:ext>
            </a:extLst>
          </p:cNvPr>
          <p:cNvSpPr/>
          <p:nvPr/>
        </p:nvSpPr>
        <p:spPr>
          <a:xfrm>
            <a:off x="899160" y="1394460"/>
            <a:ext cx="2385060" cy="1386840"/>
          </a:xfrm>
          <a:custGeom>
            <a:avLst/>
            <a:gdLst>
              <a:gd name="connsiteX0" fmla="*/ 0 w 2385060"/>
              <a:gd name="connsiteY0" fmla="*/ 982980 h 1386840"/>
              <a:gd name="connsiteX1" fmla="*/ 1684020 w 2385060"/>
              <a:gd name="connsiteY1" fmla="*/ 0 h 1386840"/>
              <a:gd name="connsiteX2" fmla="*/ 2385060 w 2385060"/>
              <a:gd name="connsiteY2" fmla="*/ 419100 h 1386840"/>
              <a:gd name="connsiteX3" fmla="*/ 685800 w 2385060"/>
              <a:gd name="connsiteY3" fmla="*/ 1386840 h 1386840"/>
              <a:gd name="connsiteX4" fmla="*/ 0 w 2385060"/>
              <a:gd name="connsiteY4" fmla="*/ 982980 h 138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5060" h="1386840">
                <a:moveTo>
                  <a:pt x="0" y="982980"/>
                </a:moveTo>
                <a:lnTo>
                  <a:pt x="1684020" y="0"/>
                </a:lnTo>
                <a:lnTo>
                  <a:pt x="2385060" y="419100"/>
                </a:lnTo>
                <a:lnTo>
                  <a:pt x="685800" y="1386840"/>
                </a:lnTo>
                <a:lnTo>
                  <a:pt x="0" y="98298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8C91CDC5-9F5F-E50B-75E3-D8A3AF282147}"/>
              </a:ext>
            </a:extLst>
          </p:cNvPr>
          <p:cNvSpPr/>
          <p:nvPr/>
        </p:nvSpPr>
        <p:spPr>
          <a:xfrm>
            <a:off x="1684020" y="2628900"/>
            <a:ext cx="411480" cy="449580"/>
          </a:xfrm>
          <a:custGeom>
            <a:avLst/>
            <a:gdLst>
              <a:gd name="connsiteX0" fmla="*/ 0 w 411480"/>
              <a:gd name="connsiteY0" fmla="*/ 220980 h 449580"/>
              <a:gd name="connsiteX1" fmla="*/ 411480 w 411480"/>
              <a:gd name="connsiteY1" fmla="*/ 449580 h 449580"/>
              <a:gd name="connsiteX2" fmla="*/ 411480 w 411480"/>
              <a:gd name="connsiteY2" fmla="*/ 0 h 449580"/>
              <a:gd name="connsiteX3" fmla="*/ 0 w 411480"/>
              <a:gd name="connsiteY3" fmla="*/ 220980 h 4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" h="449580">
                <a:moveTo>
                  <a:pt x="0" y="220980"/>
                </a:moveTo>
                <a:lnTo>
                  <a:pt x="411480" y="449580"/>
                </a:lnTo>
                <a:lnTo>
                  <a:pt x="411480" y="0"/>
                </a:lnTo>
                <a:lnTo>
                  <a:pt x="0" y="22098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FF979DF2-DBA6-B434-8B7D-63D9A045CD9D}"/>
              </a:ext>
            </a:extLst>
          </p:cNvPr>
          <p:cNvGrpSpPr/>
          <p:nvPr/>
        </p:nvGrpSpPr>
        <p:grpSpPr>
          <a:xfrm>
            <a:off x="4213799" y="576943"/>
            <a:ext cx="5684623" cy="5280932"/>
            <a:chOff x="6828344" y="576943"/>
            <a:chExt cx="3070078" cy="2852058"/>
          </a:xfrm>
        </p:grpSpPr>
        <p:pic>
          <p:nvPicPr>
            <p:cNvPr id="11" name="Imagen 10" descr="Diagrama&#10;&#10;Descripción generada automáticamente">
              <a:extLst>
                <a:ext uri="{FF2B5EF4-FFF2-40B4-BE49-F238E27FC236}">
                  <a16:creationId xmlns:a16="http://schemas.microsoft.com/office/drawing/2014/main" id="{934E28EF-3B25-A922-2515-9B62069B5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8344" y="576943"/>
              <a:ext cx="3070078" cy="2852058"/>
            </a:xfrm>
            <a:prstGeom prst="rect">
              <a:avLst/>
            </a:prstGeom>
          </p:spPr>
        </p:pic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1504C3C5-2C07-B4AF-ABE1-2DC6AE04D288}"/>
                </a:ext>
              </a:extLst>
            </p:cNvPr>
            <p:cNvSpPr/>
            <p:nvPr/>
          </p:nvSpPr>
          <p:spPr>
            <a:xfrm>
              <a:off x="8039100" y="1866900"/>
              <a:ext cx="1666875" cy="304800"/>
            </a:xfrm>
            <a:custGeom>
              <a:avLst/>
              <a:gdLst>
                <a:gd name="connsiteX0" fmla="*/ 0 w 1666875"/>
                <a:gd name="connsiteY0" fmla="*/ 304800 h 304800"/>
                <a:gd name="connsiteX1" fmla="*/ 1666875 w 1666875"/>
                <a:gd name="connsiteY1" fmla="*/ 304800 h 304800"/>
                <a:gd name="connsiteX2" fmla="*/ 1666875 w 1666875"/>
                <a:gd name="connsiteY2" fmla="*/ 0 h 304800"/>
                <a:gd name="connsiteX3" fmla="*/ 0 w 1666875"/>
                <a:gd name="connsiteY3" fmla="*/ 38100 h 304800"/>
                <a:gd name="connsiteX4" fmla="*/ 0 w 1666875"/>
                <a:gd name="connsiteY4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875" h="304800">
                  <a:moveTo>
                    <a:pt x="0" y="304800"/>
                  </a:moveTo>
                  <a:lnTo>
                    <a:pt x="1666875" y="304800"/>
                  </a:lnTo>
                  <a:lnTo>
                    <a:pt x="1666875" y="0"/>
                  </a:lnTo>
                  <a:lnTo>
                    <a:pt x="0" y="381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35D6C001-3B55-251B-217D-4F2EB4ADC3B1}"/>
                </a:ext>
              </a:extLst>
            </p:cNvPr>
            <p:cNvSpPr/>
            <p:nvPr/>
          </p:nvSpPr>
          <p:spPr>
            <a:xfrm>
              <a:off x="7465219" y="1902619"/>
              <a:ext cx="571500" cy="271462"/>
            </a:xfrm>
            <a:custGeom>
              <a:avLst/>
              <a:gdLst>
                <a:gd name="connsiteX0" fmla="*/ 571500 w 571500"/>
                <a:gd name="connsiteY0" fmla="*/ 271462 h 271462"/>
                <a:gd name="connsiteX1" fmla="*/ 0 w 571500"/>
                <a:gd name="connsiteY1" fmla="*/ 271462 h 271462"/>
                <a:gd name="connsiteX2" fmla="*/ 0 w 571500"/>
                <a:gd name="connsiteY2" fmla="*/ 9525 h 271462"/>
                <a:gd name="connsiteX3" fmla="*/ 569119 w 571500"/>
                <a:gd name="connsiteY3" fmla="*/ 0 h 271462"/>
                <a:gd name="connsiteX4" fmla="*/ 571500 w 571500"/>
                <a:gd name="connsiteY4" fmla="*/ 271462 h 27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271462">
                  <a:moveTo>
                    <a:pt x="571500" y="271462"/>
                  </a:moveTo>
                  <a:lnTo>
                    <a:pt x="0" y="271462"/>
                  </a:lnTo>
                  <a:lnTo>
                    <a:pt x="0" y="9525"/>
                  </a:lnTo>
                  <a:lnTo>
                    <a:pt x="569119" y="0"/>
                  </a:lnTo>
                  <a:cubicBezTo>
                    <a:pt x="569913" y="90487"/>
                    <a:pt x="570706" y="180975"/>
                    <a:pt x="571500" y="271462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451C5657-0971-0896-BA62-54BADA9A67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5219" y="1866900"/>
              <a:ext cx="2240756" cy="35719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7428EA8C-4FA1-9A45-BBF5-82DEFE586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3248" y="1833562"/>
              <a:ext cx="2144791" cy="33338"/>
            </a:xfrm>
            <a:prstGeom prst="line">
              <a:avLst/>
            </a:prstGeom>
            <a:ln w="34925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06B3A103-144B-CD50-9513-6DC38B944E00}"/>
                </a:ext>
              </a:extLst>
            </p:cNvPr>
            <p:cNvSpPr/>
            <p:nvPr/>
          </p:nvSpPr>
          <p:spPr>
            <a:xfrm>
              <a:off x="9553575" y="1047750"/>
              <a:ext cx="152400" cy="1123950"/>
            </a:xfrm>
            <a:prstGeom prst="rect">
              <a:avLst/>
            </a:prstGeom>
            <a:solidFill>
              <a:schemeClr val="accent1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8EFA1AD1-A4D2-8775-1662-050E62215C0A}"/>
                </a:ext>
              </a:extLst>
            </p:cNvPr>
            <p:cNvSpPr/>
            <p:nvPr/>
          </p:nvSpPr>
          <p:spPr>
            <a:xfrm>
              <a:off x="9700896" y="1047750"/>
              <a:ext cx="45719" cy="1123950"/>
            </a:xfrm>
            <a:prstGeom prst="rect">
              <a:avLst/>
            </a:prstGeom>
            <a:solidFill>
              <a:srgbClr val="00B050">
                <a:alpha val="62000"/>
              </a:srgbClr>
            </a:solidFill>
            <a:ln>
              <a:solidFill>
                <a:schemeClr val="accent1">
                  <a:shade val="50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FD355E46-F437-17A0-7517-33F8B1D66E6B}"/>
                </a:ext>
              </a:extLst>
            </p:cNvPr>
            <p:cNvCxnSpPr/>
            <p:nvPr/>
          </p:nvCxnSpPr>
          <p:spPr>
            <a:xfrm>
              <a:off x="9550400" y="1057275"/>
              <a:ext cx="162749" cy="0"/>
            </a:xfrm>
            <a:prstGeom prst="line">
              <a:avLst/>
            </a:prstGeom>
            <a:ln w="349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62605FBF-4A17-42D9-EE81-9CB19FE01B2B}"/>
                </a:ext>
              </a:extLst>
            </p:cNvPr>
            <p:cNvCxnSpPr/>
            <p:nvPr/>
          </p:nvCxnSpPr>
          <p:spPr>
            <a:xfrm>
              <a:off x="9547672" y="1833562"/>
              <a:ext cx="162749" cy="0"/>
            </a:xfrm>
            <a:prstGeom prst="line">
              <a:avLst/>
            </a:prstGeom>
            <a:ln w="349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9466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002593F7-F65C-5707-4C60-4C21D6704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5213" t="13070" r="10779" b="20624"/>
          <a:stretch/>
        </p:blipFill>
        <p:spPr>
          <a:xfrm>
            <a:off x="-1" y="574675"/>
            <a:ext cx="4203701" cy="5511800"/>
          </a:xfrm>
          <a:prstGeom prst="rect">
            <a:avLst/>
          </a:prstGeom>
        </p:spPr>
      </p:pic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D9568C6D-F0A8-48D4-2112-C579FE723B8A}"/>
              </a:ext>
            </a:extLst>
          </p:cNvPr>
          <p:cNvSpPr/>
          <p:nvPr/>
        </p:nvSpPr>
        <p:spPr>
          <a:xfrm>
            <a:off x="2087880" y="216408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A40CF6C5-4F53-B8BC-3A9C-83956CB76A36}"/>
              </a:ext>
            </a:extLst>
          </p:cNvPr>
          <p:cNvSpPr/>
          <p:nvPr/>
        </p:nvSpPr>
        <p:spPr>
          <a:xfrm>
            <a:off x="2667000" y="182880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954A34F7-9B97-9C64-5E1C-8438583F6FC9}"/>
              </a:ext>
            </a:extLst>
          </p:cNvPr>
          <p:cNvSpPr/>
          <p:nvPr/>
        </p:nvSpPr>
        <p:spPr>
          <a:xfrm>
            <a:off x="3230880" y="149352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F4B08B4A-3A51-CB5C-5247-B2D392FC20AE}"/>
              </a:ext>
            </a:extLst>
          </p:cNvPr>
          <p:cNvSpPr/>
          <p:nvPr/>
        </p:nvSpPr>
        <p:spPr>
          <a:xfrm>
            <a:off x="2202180" y="1547495"/>
            <a:ext cx="1699260" cy="1783080"/>
          </a:xfrm>
          <a:custGeom>
            <a:avLst/>
            <a:gdLst>
              <a:gd name="connsiteX0" fmla="*/ 0 w 1699260"/>
              <a:gd name="connsiteY0" fmla="*/ 990600 h 1783080"/>
              <a:gd name="connsiteX1" fmla="*/ 0 w 1699260"/>
              <a:gd name="connsiteY1" fmla="*/ 1783080 h 1783080"/>
              <a:gd name="connsiteX2" fmla="*/ 1684020 w 1699260"/>
              <a:gd name="connsiteY2" fmla="*/ 830580 h 1783080"/>
              <a:gd name="connsiteX3" fmla="*/ 1699260 w 1699260"/>
              <a:gd name="connsiteY3" fmla="*/ 0 h 1783080"/>
              <a:gd name="connsiteX4" fmla="*/ 0 w 1699260"/>
              <a:gd name="connsiteY4" fmla="*/ 99060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9260" h="1783080">
                <a:moveTo>
                  <a:pt x="0" y="990600"/>
                </a:moveTo>
                <a:lnTo>
                  <a:pt x="0" y="1783080"/>
                </a:lnTo>
                <a:lnTo>
                  <a:pt x="1684020" y="830580"/>
                </a:lnTo>
                <a:lnTo>
                  <a:pt x="1699260" y="0"/>
                </a:lnTo>
                <a:lnTo>
                  <a:pt x="0" y="990600"/>
                </a:lnTo>
                <a:close/>
              </a:path>
            </a:pathLst>
          </a:custGeom>
          <a:solidFill>
            <a:srgbClr val="00B050">
              <a:alpha val="62000"/>
            </a:srgbClr>
          </a:solidFill>
          <a:ln>
            <a:solidFill>
              <a:schemeClr val="accent1">
                <a:shade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42FA7E7F-FB28-83BB-64BD-F7FBA3A7A248}"/>
              </a:ext>
            </a:extLst>
          </p:cNvPr>
          <p:cNvSpPr/>
          <p:nvPr/>
        </p:nvSpPr>
        <p:spPr>
          <a:xfrm>
            <a:off x="899160" y="1394460"/>
            <a:ext cx="2385060" cy="1386840"/>
          </a:xfrm>
          <a:custGeom>
            <a:avLst/>
            <a:gdLst>
              <a:gd name="connsiteX0" fmla="*/ 0 w 2385060"/>
              <a:gd name="connsiteY0" fmla="*/ 982980 h 1386840"/>
              <a:gd name="connsiteX1" fmla="*/ 1684020 w 2385060"/>
              <a:gd name="connsiteY1" fmla="*/ 0 h 1386840"/>
              <a:gd name="connsiteX2" fmla="*/ 2385060 w 2385060"/>
              <a:gd name="connsiteY2" fmla="*/ 419100 h 1386840"/>
              <a:gd name="connsiteX3" fmla="*/ 685800 w 2385060"/>
              <a:gd name="connsiteY3" fmla="*/ 1386840 h 1386840"/>
              <a:gd name="connsiteX4" fmla="*/ 0 w 2385060"/>
              <a:gd name="connsiteY4" fmla="*/ 982980 h 138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5060" h="1386840">
                <a:moveTo>
                  <a:pt x="0" y="982980"/>
                </a:moveTo>
                <a:lnTo>
                  <a:pt x="1684020" y="0"/>
                </a:lnTo>
                <a:lnTo>
                  <a:pt x="2385060" y="419100"/>
                </a:lnTo>
                <a:lnTo>
                  <a:pt x="685800" y="1386840"/>
                </a:lnTo>
                <a:lnTo>
                  <a:pt x="0" y="98298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8C91CDC5-9F5F-E50B-75E3-D8A3AF282147}"/>
              </a:ext>
            </a:extLst>
          </p:cNvPr>
          <p:cNvSpPr/>
          <p:nvPr/>
        </p:nvSpPr>
        <p:spPr>
          <a:xfrm>
            <a:off x="1684020" y="2628900"/>
            <a:ext cx="411480" cy="449580"/>
          </a:xfrm>
          <a:custGeom>
            <a:avLst/>
            <a:gdLst>
              <a:gd name="connsiteX0" fmla="*/ 0 w 411480"/>
              <a:gd name="connsiteY0" fmla="*/ 220980 h 449580"/>
              <a:gd name="connsiteX1" fmla="*/ 411480 w 411480"/>
              <a:gd name="connsiteY1" fmla="*/ 449580 h 449580"/>
              <a:gd name="connsiteX2" fmla="*/ 411480 w 411480"/>
              <a:gd name="connsiteY2" fmla="*/ 0 h 449580"/>
              <a:gd name="connsiteX3" fmla="*/ 0 w 411480"/>
              <a:gd name="connsiteY3" fmla="*/ 220980 h 4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" h="449580">
                <a:moveTo>
                  <a:pt x="0" y="220980"/>
                </a:moveTo>
                <a:lnTo>
                  <a:pt x="411480" y="449580"/>
                </a:lnTo>
                <a:lnTo>
                  <a:pt x="411480" y="0"/>
                </a:lnTo>
                <a:lnTo>
                  <a:pt x="0" y="22098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Diagrama&#10;&#10;Descripción generada automáticamente">
            <a:extLst>
              <a:ext uri="{FF2B5EF4-FFF2-40B4-BE49-F238E27FC236}">
                <a16:creationId xmlns:a16="http://schemas.microsoft.com/office/drawing/2014/main" id="{934E28EF-3B25-A922-2515-9B62069B5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99" y="576943"/>
            <a:ext cx="5684623" cy="528093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A18512F-04DA-81CF-B8CD-9013DBC69FEC}"/>
              </a:ext>
            </a:extLst>
          </p:cNvPr>
          <p:cNvSpPr/>
          <p:nvPr/>
        </p:nvSpPr>
        <p:spPr>
          <a:xfrm>
            <a:off x="5067300" y="2924175"/>
            <a:ext cx="266700" cy="1828800"/>
          </a:xfrm>
          <a:prstGeom prst="rect">
            <a:avLst/>
          </a:prstGeom>
          <a:solidFill>
            <a:srgbClr val="C0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1B99B85-557D-246F-4488-70C69C011F5C}"/>
              </a:ext>
            </a:extLst>
          </p:cNvPr>
          <p:cNvSpPr/>
          <p:nvPr/>
        </p:nvSpPr>
        <p:spPr>
          <a:xfrm>
            <a:off x="5334000" y="2990850"/>
            <a:ext cx="1143000" cy="552450"/>
          </a:xfrm>
          <a:prstGeom prst="rect">
            <a:avLst/>
          </a:prstGeom>
          <a:solidFill>
            <a:srgbClr val="C0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BD2AA9F0-1FD1-13CC-24EC-A9DB20507AA0}"/>
              </a:ext>
            </a:extLst>
          </p:cNvPr>
          <p:cNvSpPr/>
          <p:nvPr/>
        </p:nvSpPr>
        <p:spPr>
          <a:xfrm>
            <a:off x="4819651" y="4476750"/>
            <a:ext cx="247649" cy="276225"/>
          </a:xfrm>
          <a:prstGeom prst="rect">
            <a:avLst/>
          </a:prstGeom>
          <a:solidFill>
            <a:srgbClr val="C0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6738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002593F7-F65C-5707-4C60-4C21D6704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5213" t="13070" r="10779" b="20624"/>
          <a:stretch/>
        </p:blipFill>
        <p:spPr>
          <a:xfrm>
            <a:off x="-1" y="574675"/>
            <a:ext cx="4203701" cy="5511800"/>
          </a:xfrm>
          <a:prstGeom prst="rect">
            <a:avLst/>
          </a:prstGeom>
        </p:spPr>
      </p:pic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D9568C6D-F0A8-48D4-2112-C579FE723B8A}"/>
              </a:ext>
            </a:extLst>
          </p:cNvPr>
          <p:cNvSpPr/>
          <p:nvPr/>
        </p:nvSpPr>
        <p:spPr>
          <a:xfrm>
            <a:off x="2087880" y="216408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A40CF6C5-4F53-B8BC-3A9C-83956CB76A36}"/>
              </a:ext>
            </a:extLst>
          </p:cNvPr>
          <p:cNvSpPr/>
          <p:nvPr/>
        </p:nvSpPr>
        <p:spPr>
          <a:xfrm>
            <a:off x="2667000" y="182880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954A34F7-9B97-9C64-5E1C-8438583F6FC9}"/>
              </a:ext>
            </a:extLst>
          </p:cNvPr>
          <p:cNvSpPr/>
          <p:nvPr/>
        </p:nvSpPr>
        <p:spPr>
          <a:xfrm>
            <a:off x="3230880" y="149352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F4B08B4A-3A51-CB5C-5247-B2D392FC20AE}"/>
              </a:ext>
            </a:extLst>
          </p:cNvPr>
          <p:cNvSpPr/>
          <p:nvPr/>
        </p:nvSpPr>
        <p:spPr>
          <a:xfrm>
            <a:off x="2202180" y="1547495"/>
            <a:ext cx="1699260" cy="1783080"/>
          </a:xfrm>
          <a:custGeom>
            <a:avLst/>
            <a:gdLst>
              <a:gd name="connsiteX0" fmla="*/ 0 w 1699260"/>
              <a:gd name="connsiteY0" fmla="*/ 990600 h 1783080"/>
              <a:gd name="connsiteX1" fmla="*/ 0 w 1699260"/>
              <a:gd name="connsiteY1" fmla="*/ 1783080 h 1783080"/>
              <a:gd name="connsiteX2" fmla="*/ 1684020 w 1699260"/>
              <a:gd name="connsiteY2" fmla="*/ 830580 h 1783080"/>
              <a:gd name="connsiteX3" fmla="*/ 1699260 w 1699260"/>
              <a:gd name="connsiteY3" fmla="*/ 0 h 1783080"/>
              <a:gd name="connsiteX4" fmla="*/ 0 w 1699260"/>
              <a:gd name="connsiteY4" fmla="*/ 99060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9260" h="1783080">
                <a:moveTo>
                  <a:pt x="0" y="990600"/>
                </a:moveTo>
                <a:lnTo>
                  <a:pt x="0" y="1783080"/>
                </a:lnTo>
                <a:lnTo>
                  <a:pt x="1684020" y="830580"/>
                </a:lnTo>
                <a:lnTo>
                  <a:pt x="1699260" y="0"/>
                </a:lnTo>
                <a:lnTo>
                  <a:pt x="0" y="990600"/>
                </a:lnTo>
                <a:close/>
              </a:path>
            </a:pathLst>
          </a:custGeom>
          <a:solidFill>
            <a:srgbClr val="00B050">
              <a:alpha val="62000"/>
            </a:srgbClr>
          </a:solidFill>
          <a:ln>
            <a:solidFill>
              <a:schemeClr val="accent1">
                <a:shade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42FA7E7F-FB28-83BB-64BD-F7FBA3A7A248}"/>
              </a:ext>
            </a:extLst>
          </p:cNvPr>
          <p:cNvSpPr/>
          <p:nvPr/>
        </p:nvSpPr>
        <p:spPr>
          <a:xfrm>
            <a:off x="899160" y="1394460"/>
            <a:ext cx="2385060" cy="1386840"/>
          </a:xfrm>
          <a:custGeom>
            <a:avLst/>
            <a:gdLst>
              <a:gd name="connsiteX0" fmla="*/ 0 w 2385060"/>
              <a:gd name="connsiteY0" fmla="*/ 982980 h 1386840"/>
              <a:gd name="connsiteX1" fmla="*/ 1684020 w 2385060"/>
              <a:gd name="connsiteY1" fmla="*/ 0 h 1386840"/>
              <a:gd name="connsiteX2" fmla="*/ 2385060 w 2385060"/>
              <a:gd name="connsiteY2" fmla="*/ 419100 h 1386840"/>
              <a:gd name="connsiteX3" fmla="*/ 685800 w 2385060"/>
              <a:gd name="connsiteY3" fmla="*/ 1386840 h 1386840"/>
              <a:gd name="connsiteX4" fmla="*/ 0 w 2385060"/>
              <a:gd name="connsiteY4" fmla="*/ 982980 h 138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5060" h="1386840">
                <a:moveTo>
                  <a:pt x="0" y="982980"/>
                </a:moveTo>
                <a:lnTo>
                  <a:pt x="1684020" y="0"/>
                </a:lnTo>
                <a:lnTo>
                  <a:pt x="2385060" y="419100"/>
                </a:lnTo>
                <a:lnTo>
                  <a:pt x="685800" y="1386840"/>
                </a:lnTo>
                <a:lnTo>
                  <a:pt x="0" y="98298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8C91CDC5-9F5F-E50B-75E3-D8A3AF282147}"/>
              </a:ext>
            </a:extLst>
          </p:cNvPr>
          <p:cNvSpPr/>
          <p:nvPr/>
        </p:nvSpPr>
        <p:spPr>
          <a:xfrm>
            <a:off x="1684020" y="2628900"/>
            <a:ext cx="411480" cy="449580"/>
          </a:xfrm>
          <a:custGeom>
            <a:avLst/>
            <a:gdLst>
              <a:gd name="connsiteX0" fmla="*/ 0 w 411480"/>
              <a:gd name="connsiteY0" fmla="*/ 220980 h 449580"/>
              <a:gd name="connsiteX1" fmla="*/ 411480 w 411480"/>
              <a:gd name="connsiteY1" fmla="*/ 449580 h 449580"/>
              <a:gd name="connsiteX2" fmla="*/ 411480 w 411480"/>
              <a:gd name="connsiteY2" fmla="*/ 0 h 449580"/>
              <a:gd name="connsiteX3" fmla="*/ 0 w 411480"/>
              <a:gd name="connsiteY3" fmla="*/ 220980 h 4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" h="449580">
                <a:moveTo>
                  <a:pt x="0" y="220980"/>
                </a:moveTo>
                <a:lnTo>
                  <a:pt x="411480" y="449580"/>
                </a:lnTo>
                <a:lnTo>
                  <a:pt x="411480" y="0"/>
                </a:lnTo>
                <a:lnTo>
                  <a:pt x="0" y="22098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Diagrama&#10;&#10;Descripción generada automáticamente">
            <a:extLst>
              <a:ext uri="{FF2B5EF4-FFF2-40B4-BE49-F238E27FC236}">
                <a16:creationId xmlns:a16="http://schemas.microsoft.com/office/drawing/2014/main" id="{934E28EF-3B25-A922-2515-9B62069B5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99" y="576943"/>
            <a:ext cx="5684623" cy="528093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A18512F-04DA-81CF-B8CD-9013DBC69FEC}"/>
              </a:ext>
            </a:extLst>
          </p:cNvPr>
          <p:cNvSpPr/>
          <p:nvPr/>
        </p:nvSpPr>
        <p:spPr>
          <a:xfrm>
            <a:off x="5067300" y="2924175"/>
            <a:ext cx="266700" cy="1828800"/>
          </a:xfrm>
          <a:prstGeom prst="rect">
            <a:avLst/>
          </a:prstGeom>
          <a:solidFill>
            <a:srgbClr val="C0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1B99B85-557D-246F-4488-70C69C011F5C}"/>
              </a:ext>
            </a:extLst>
          </p:cNvPr>
          <p:cNvSpPr/>
          <p:nvPr/>
        </p:nvSpPr>
        <p:spPr>
          <a:xfrm>
            <a:off x="5334000" y="2990850"/>
            <a:ext cx="1143000" cy="552450"/>
          </a:xfrm>
          <a:prstGeom prst="rect">
            <a:avLst/>
          </a:prstGeom>
          <a:solidFill>
            <a:srgbClr val="C0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BD2AA9F0-1FD1-13CC-24EC-A9DB20507AA0}"/>
              </a:ext>
            </a:extLst>
          </p:cNvPr>
          <p:cNvSpPr/>
          <p:nvPr/>
        </p:nvSpPr>
        <p:spPr>
          <a:xfrm>
            <a:off x="4819651" y="4476750"/>
            <a:ext cx="247649" cy="276225"/>
          </a:xfrm>
          <a:prstGeom prst="rect">
            <a:avLst/>
          </a:prstGeom>
          <a:solidFill>
            <a:srgbClr val="C0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BF0AA2E-B226-CA56-E81F-158C6583BB06}"/>
              </a:ext>
            </a:extLst>
          </p:cNvPr>
          <p:cNvSpPr/>
          <p:nvPr/>
        </p:nvSpPr>
        <p:spPr>
          <a:xfrm>
            <a:off x="5021581" y="2924175"/>
            <a:ext cx="45719" cy="595313"/>
          </a:xfrm>
          <a:prstGeom prst="rect">
            <a:avLst/>
          </a:prstGeom>
          <a:solidFill>
            <a:srgbClr val="FF00FF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EE7DC662-B751-FDD9-BE63-C9264AB86261}"/>
              </a:ext>
            </a:extLst>
          </p:cNvPr>
          <p:cNvSpPr/>
          <p:nvPr/>
        </p:nvSpPr>
        <p:spPr>
          <a:xfrm>
            <a:off x="4652963" y="4438650"/>
            <a:ext cx="264318" cy="490538"/>
          </a:xfrm>
          <a:custGeom>
            <a:avLst/>
            <a:gdLst>
              <a:gd name="connsiteX0" fmla="*/ 23812 w 264318"/>
              <a:gd name="connsiteY0" fmla="*/ 490538 h 490538"/>
              <a:gd name="connsiteX1" fmla="*/ 264318 w 264318"/>
              <a:gd name="connsiteY1" fmla="*/ 490538 h 490538"/>
              <a:gd name="connsiteX2" fmla="*/ 140493 w 264318"/>
              <a:gd name="connsiteY2" fmla="*/ 490538 h 490538"/>
              <a:gd name="connsiteX3" fmla="*/ 140493 w 264318"/>
              <a:gd name="connsiteY3" fmla="*/ 0 h 490538"/>
              <a:gd name="connsiteX4" fmla="*/ 0 w 264318"/>
              <a:gd name="connsiteY4" fmla="*/ 0 h 490538"/>
              <a:gd name="connsiteX5" fmla="*/ 259556 w 264318"/>
              <a:gd name="connsiteY5" fmla="*/ 0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318" h="490538">
                <a:moveTo>
                  <a:pt x="23812" y="490538"/>
                </a:moveTo>
                <a:lnTo>
                  <a:pt x="264318" y="490538"/>
                </a:lnTo>
                <a:lnTo>
                  <a:pt x="140493" y="490538"/>
                </a:lnTo>
                <a:lnTo>
                  <a:pt x="140493" y="0"/>
                </a:lnTo>
                <a:lnTo>
                  <a:pt x="0" y="0"/>
                </a:lnTo>
                <a:lnTo>
                  <a:pt x="259556" y="0"/>
                </a:lnTo>
              </a:path>
            </a:pathLst>
          </a:cu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10E3C49-21CC-50F4-7C67-42B9921679B3}"/>
              </a:ext>
            </a:extLst>
          </p:cNvPr>
          <p:cNvSpPr/>
          <p:nvPr/>
        </p:nvSpPr>
        <p:spPr>
          <a:xfrm>
            <a:off x="4213799" y="4162425"/>
            <a:ext cx="703482" cy="276225"/>
          </a:xfrm>
          <a:prstGeom prst="rect">
            <a:avLst/>
          </a:prstGeom>
          <a:solidFill>
            <a:srgbClr val="FF00F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9166D42-E31F-53A7-B5FB-797236B74355}"/>
              </a:ext>
            </a:extLst>
          </p:cNvPr>
          <p:cNvSpPr/>
          <p:nvPr/>
        </p:nvSpPr>
        <p:spPr>
          <a:xfrm>
            <a:off x="4243089" y="2940367"/>
            <a:ext cx="778491" cy="579121"/>
          </a:xfrm>
          <a:prstGeom prst="rect">
            <a:avLst/>
          </a:prstGeom>
          <a:solidFill>
            <a:srgbClr val="FF00FF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88569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002593F7-F65C-5707-4C60-4C21D6704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5213" t="13070" r="10779" b="20624"/>
          <a:stretch/>
        </p:blipFill>
        <p:spPr>
          <a:xfrm>
            <a:off x="-1" y="574675"/>
            <a:ext cx="4203701" cy="5511800"/>
          </a:xfrm>
          <a:prstGeom prst="rect">
            <a:avLst/>
          </a:prstGeom>
        </p:spPr>
      </p:pic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D9568C6D-F0A8-48D4-2112-C579FE723B8A}"/>
              </a:ext>
            </a:extLst>
          </p:cNvPr>
          <p:cNvSpPr/>
          <p:nvPr/>
        </p:nvSpPr>
        <p:spPr>
          <a:xfrm>
            <a:off x="2087880" y="216408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A40CF6C5-4F53-B8BC-3A9C-83956CB76A36}"/>
              </a:ext>
            </a:extLst>
          </p:cNvPr>
          <p:cNvSpPr/>
          <p:nvPr/>
        </p:nvSpPr>
        <p:spPr>
          <a:xfrm>
            <a:off x="2667000" y="182880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954A34F7-9B97-9C64-5E1C-8438583F6FC9}"/>
              </a:ext>
            </a:extLst>
          </p:cNvPr>
          <p:cNvSpPr/>
          <p:nvPr/>
        </p:nvSpPr>
        <p:spPr>
          <a:xfrm>
            <a:off x="3230880" y="149352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F4B08B4A-3A51-CB5C-5247-B2D392FC20AE}"/>
              </a:ext>
            </a:extLst>
          </p:cNvPr>
          <p:cNvSpPr/>
          <p:nvPr/>
        </p:nvSpPr>
        <p:spPr>
          <a:xfrm>
            <a:off x="2202180" y="1547495"/>
            <a:ext cx="1699260" cy="1783080"/>
          </a:xfrm>
          <a:custGeom>
            <a:avLst/>
            <a:gdLst>
              <a:gd name="connsiteX0" fmla="*/ 0 w 1699260"/>
              <a:gd name="connsiteY0" fmla="*/ 990600 h 1783080"/>
              <a:gd name="connsiteX1" fmla="*/ 0 w 1699260"/>
              <a:gd name="connsiteY1" fmla="*/ 1783080 h 1783080"/>
              <a:gd name="connsiteX2" fmla="*/ 1684020 w 1699260"/>
              <a:gd name="connsiteY2" fmla="*/ 830580 h 1783080"/>
              <a:gd name="connsiteX3" fmla="*/ 1699260 w 1699260"/>
              <a:gd name="connsiteY3" fmla="*/ 0 h 1783080"/>
              <a:gd name="connsiteX4" fmla="*/ 0 w 1699260"/>
              <a:gd name="connsiteY4" fmla="*/ 99060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9260" h="1783080">
                <a:moveTo>
                  <a:pt x="0" y="990600"/>
                </a:moveTo>
                <a:lnTo>
                  <a:pt x="0" y="1783080"/>
                </a:lnTo>
                <a:lnTo>
                  <a:pt x="1684020" y="830580"/>
                </a:lnTo>
                <a:lnTo>
                  <a:pt x="1699260" y="0"/>
                </a:lnTo>
                <a:lnTo>
                  <a:pt x="0" y="990600"/>
                </a:lnTo>
                <a:close/>
              </a:path>
            </a:pathLst>
          </a:custGeom>
          <a:solidFill>
            <a:srgbClr val="00B050">
              <a:alpha val="62000"/>
            </a:srgbClr>
          </a:solidFill>
          <a:ln>
            <a:solidFill>
              <a:schemeClr val="accent1">
                <a:shade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42FA7E7F-FB28-83BB-64BD-F7FBA3A7A248}"/>
              </a:ext>
            </a:extLst>
          </p:cNvPr>
          <p:cNvSpPr/>
          <p:nvPr/>
        </p:nvSpPr>
        <p:spPr>
          <a:xfrm>
            <a:off x="899160" y="1394460"/>
            <a:ext cx="2385060" cy="1386840"/>
          </a:xfrm>
          <a:custGeom>
            <a:avLst/>
            <a:gdLst>
              <a:gd name="connsiteX0" fmla="*/ 0 w 2385060"/>
              <a:gd name="connsiteY0" fmla="*/ 982980 h 1386840"/>
              <a:gd name="connsiteX1" fmla="*/ 1684020 w 2385060"/>
              <a:gd name="connsiteY1" fmla="*/ 0 h 1386840"/>
              <a:gd name="connsiteX2" fmla="*/ 2385060 w 2385060"/>
              <a:gd name="connsiteY2" fmla="*/ 419100 h 1386840"/>
              <a:gd name="connsiteX3" fmla="*/ 685800 w 2385060"/>
              <a:gd name="connsiteY3" fmla="*/ 1386840 h 1386840"/>
              <a:gd name="connsiteX4" fmla="*/ 0 w 2385060"/>
              <a:gd name="connsiteY4" fmla="*/ 982980 h 138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5060" h="1386840">
                <a:moveTo>
                  <a:pt x="0" y="982980"/>
                </a:moveTo>
                <a:lnTo>
                  <a:pt x="1684020" y="0"/>
                </a:lnTo>
                <a:lnTo>
                  <a:pt x="2385060" y="419100"/>
                </a:lnTo>
                <a:lnTo>
                  <a:pt x="685800" y="1386840"/>
                </a:lnTo>
                <a:lnTo>
                  <a:pt x="0" y="98298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8C91CDC5-9F5F-E50B-75E3-D8A3AF282147}"/>
              </a:ext>
            </a:extLst>
          </p:cNvPr>
          <p:cNvSpPr/>
          <p:nvPr/>
        </p:nvSpPr>
        <p:spPr>
          <a:xfrm>
            <a:off x="1684020" y="2628900"/>
            <a:ext cx="411480" cy="449580"/>
          </a:xfrm>
          <a:custGeom>
            <a:avLst/>
            <a:gdLst>
              <a:gd name="connsiteX0" fmla="*/ 0 w 411480"/>
              <a:gd name="connsiteY0" fmla="*/ 220980 h 449580"/>
              <a:gd name="connsiteX1" fmla="*/ 411480 w 411480"/>
              <a:gd name="connsiteY1" fmla="*/ 449580 h 449580"/>
              <a:gd name="connsiteX2" fmla="*/ 411480 w 411480"/>
              <a:gd name="connsiteY2" fmla="*/ 0 h 449580"/>
              <a:gd name="connsiteX3" fmla="*/ 0 w 411480"/>
              <a:gd name="connsiteY3" fmla="*/ 220980 h 4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" h="449580">
                <a:moveTo>
                  <a:pt x="0" y="220980"/>
                </a:moveTo>
                <a:lnTo>
                  <a:pt x="411480" y="449580"/>
                </a:lnTo>
                <a:lnTo>
                  <a:pt x="411480" y="0"/>
                </a:lnTo>
                <a:lnTo>
                  <a:pt x="0" y="22098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Diagrama&#10;&#10;Descripción generada automáticamente">
            <a:extLst>
              <a:ext uri="{FF2B5EF4-FFF2-40B4-BE49-F238E27FC236}">
                <a16:creationId xmlns:a16="http://schemas.microsoft.com/office/drawing/2014/main" id="{934E28EF-3B25-A922-2515-9B62069B5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99" y="576943"/>
            <a:ext cx="5684623" cy="5280932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0BD4C93A-C887-7CB7-C0C9-5F52B31DFB4F}"/>
              </a:ext>
            </a:extLst>
          </p:cNvPr>
          <p:cNvSpPr/>
          <p:nvPr/>
        </p:nvSpPr>
        <p:spPr>
          <a:xfrm>
            <a:off x="5105400" y="2781300"/>
            <a:ext cx="228600" cy="2065020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B4BA86F-BA58-9C3B-95EB-1F0491388BF0}"/>
              </a:ext>
            </a:extLst>
          </p:cNvPr>
          <p:cNvSpPr/>
          <p:nvPr/>
        </p:nvSpPr>
        <p:spPr>
          <a:xfrm>
            <a:off x="4686301" y="3512820"/>
            <a:ext cx="409000" cy="960120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4C6D5EB-9A18-68CC-5F01-1D8A87F74891}"/>
              </a:ext>
            </a:extLst>
          </p:cNvPr>
          <p:cNvSpPr/>
          <p:nvPr/>
        </p:nvSpPr>
        <p:spPr>
          <a:xfrm>
            <a:off x="4919859" y="4472940"/>
            <a:ext cx="175442" cy="480060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27B645E-EAC4-4ED6-29F9-8FC838677F9B}"/>
              </a:ext>
            </a:extLst>
          </p:cNvPr>
          <p:cNvSpPr/>
          <p:nvPr/>
        </p:nvSpPr>
        <p:spPr>
          <a:xfrm>
            <a:off x="5072258" y="4846320"/>
            <a:ext cx="322701" cy="106680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6B454AD2-91FC-9E97-E7BB-276F4E76296D}"/>
              </a:ext>
            </a:extLst>
          </p:cNvPr>
          <p:cNvSpPr/>
          <p:nvPr/>
        </p:nvSpPr>
        <p:spPr>
          <a:xfrm>
            <a:off x="5318760" y="2773680"/>
            <a:ext cx="83820" cy="2270760"/>
          </a:xfrm>
          <a:custGeom>
            <a:avLst/>
            <a:gdLst>
              <a:gd name="connsiteX0" fmla="*/ 0 w 83820"/>
              <a:gd name="connsiteY0" fmla="*/ 0 h 2270760"/>
              <a:gd name="connsiteX1" fmla="*/ 68580 w 83820"/>
              <a:gd name="connsiteY1" fmla="*/ 30480 h 2270760"/>
              <a:gd name="connsiteX2" fmla="*/ 60960 w 83820"/>
              <a:gd name="connsiteY2" fmla="*/ 129540 h 2270760"/>
              <a:gd name="connsiteX3" fmla="*/ 38100 w 83820"/>
              <a:gd name="connsiteY3" fmla="*/ 160020 h 2270760"/>
              <a:gd name="connsiteX4" fmla="*/ 15240 w 83820"/>
              <a:gd name="connsiteY4" fmla="*/ 2072640 h 2270760"/>
              <a:gd name="connsiteX5" fmla="*/ 83820 w 83820"/>
              <a:gd name="connsiteY5" fmla="*/ 2118360 h 2270760"/>
              <a:gd name="connsiteX6" fmla="*/ 68580 w 83820"/>
              <a:gd name="connsiteY6" fmla="*/ 2270760 h 227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20" h="2270760">
                <a:moveTo>
                  <a:pt x="0" y="0"/>
                </a:moveTo>
                <a:lnTo>
                  <a:pt x="68580" y="30480"/>
                </a:lnTo>
                <a:lnTo>
                  <a:pt x="60960" y="129540"/>
                </a:lnTo>
                <a:lnTo>
                  <a:pt x="38100" y="160020"/>
                </a:lnTo>
                <a:lnTo>
                  <a:pt x="15240" y="2072640"/>
                </a:lnTo>
                <a:lnTo>
                  <a:pt x="83820" y="2118360"/>
                </a:lnTo>
                <a:lnTo>
                  <a:pt x="68580" y="227076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8A598CD9-745D-3192-EC62-4F8ECEF3D5C0}"/>
              </a:ext>
            </a:extLst>
          </p:cNvPr>
          <p:cNvSpPr/>
          <p:nvPr/>
        </p:nvSpPr>
        <p:spPr>
          <a:xfrm>
            <a:off x="5425440" y="3017520"/>
            <a:ext cx="381000" cy="2110740"/>
          </a:xfrm>
          <a:custGeom>
            <a:avLst/>
            <a:gdLst>
              <a:gd name="connsiteX0" fmla="*/ 274320 w 381000"/>
              <a:gd name="connsiteY0" fmla="*/ 0 h 2110740"/>
              <a:gd name="connsiteX1" fmla="*/ 381000 w 381000"/>
              <a:gd name="connsiteY1" fmla="*/ 0 h 2110740"/>
              <a:gd name="connsiteX2" fmla="*/ 381000 w 381000"/>
              <a:gd name="connsiteY2" fmla="*/ 556260 h 2110740"/>
              <a:gd name="connsiteX3" fmla="*/ 289560 w 381000"/>
              <a:gd name="connsiteY3" fmla="*/ 556260 h 2110740"/>
              <a:gd name="connsiteX4" fmla="*/ 381000 w 381000"/>
              <a:gd name="connsiteY4" fmla="*/ 548640 h 2110740"/>
              <a:gd name="connsiteX5" fmla="*/ 381000 w 381000"/>
              <a:gd name="connsiteY5" fmla="*/ 2110740 h 2110740"/>
              <a:gd name="connsiteX6" fmla="*/ 0 w 381000"/>
              <a:gd name="connsiteY6" fmla="*/ 2110740 h 2110740"/>
              <a:gd name="connsiteX7" fmla="*/ 0 w 381000"/>
              <a:gd name="connsiteY7" fmla="*/ 2019300 h 21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2110740">
                <a:moveTo>
                  <a:pt x="274320" y="0"/>
                </a:moveTo>
                <a:lnTo>
                  <a:pt x="381000" y="0"/>
                </a:lnTo>
                <a:lnTo>
                  <a:pt x="381000" y="556260"/>
                </a:lnTo>
                <a:lnTo>
                  <a:pt x="289560" y="556260"/>
                </a:lnTo>
                <a:lnTo>
                  <a:pt x="381000" y="548640"/>
                </a:lnTo>
                <a:lnTo>
                  <a:pt x="381000" y="2110740"/>
                </a:lnTo>
                <a:lnTo>
                  <a:pt x="0" y="2110740"/>
                </a:lnTo>
                <a:lnTo>
                  <a:pt x="0" y="2019300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73386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002593F7-F65C-5707-4C60-4C21D6704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5213" t="13070" r="10779" b="20624"/>
          <a:stretch/>
        </p:blipFill>
        <p:spPr>
          <a:xfrm>
            <a:off x="-1" y="574675"/>
            <a:ext cx="4203701" cy="5511800"/>
          </a:xfrm>
          <a:prstGeom prst="rect">
            <a:avLst/>
          </a:prstGeom>
        </p:spPr>
      </p:pic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D9568C6D-F0A8-48D4-2112-C579FE723B8A}"/>
              </a:ext>
            </a:extLst>
          </p:cNvPr>
          <p:cNvSpPr/>
          <p:nvPr/>
        </p:nvSpPr>
        <p:spPr>
          <a:xfrm>
            <a:off x="2087880" y="216408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A40CF6C5-4F53-B8BC-3A9C-83956CB76A36}"/>
              </a:ext>
            </a:extLst>
          </p:cNvPr>
          <p:cNvSpPr/>
          <p:nvPr/>
        </p:nvSpPr>
        <p:spPr>
          <a:xfrm>
            <a:off x="2667000" y="182880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954A34F7-9B97-9C64-5E1C-8438583F6FC9}"/>
              </a:ext>
            </a:extLst>
          </p:cNvPr>
          <p:cNvSpPr/>
          <p:nvPr/>
        </p:nvSpPr>
        <p:spPr>
          <a:xfrm>
            <a:off x="3230880" y="1493520"/>
            <a:ext cx="670560" cy="388620"/>
          </a:xfrm>
          <a:custGeom>
            <a:avLst/>
            <a:gdLst>
              <a:gd name="connsiteX0" fmla="*/ 0 w 670560"/>
              <a:gd name="connsiteY0" fmla="*/ 312420 h 388620"/>
              <a:gd name="connsiteX1" fmla="*/ 106680 w 670560"/>
              <a:gd name="connsiteY1" fmla="*/ 388620 h 388620"/>
              <a:gd name="connsiteX2" fmla="*/ 670560 w 670560"/>
              <a:gd name="connsiteY2" fmla="*/ 60960 h 388620"/>
              <a:gd name="connsiteX3" fmla="*/ 556260 w 670560"/>
              <a:gd name="connsiteY3" fmla="*/ 0 h 388620"/>
              <a:gd name="connsiteX4" fmla="*/ 0 w 670560"/>
              <a:gd name="connsiteY4" fmla="*/ 3124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" h="388620">
                <a:moveTo>
                  <a:pt x="0" y="312420"/>
                </a:moveTo>
                <a:lnTo>
                  <a:pt x="106680" y="388620"/>
                </a:lnTo>
                <a:lnTo>
                  <a:pt x="670560" y="60960"/>
                </a:lnTo>
                <a:lnTo>
                  <a:pt x="556260" y="0"/>
                </a:lnTo>
                <a:lnTo>
                  <a:pt x="0" y="312420"/>
                </a:lnTo>
                <a:close/>
              </a:path>
            </a:pathLst>
          </a:cu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F4B08B4A-3A51-CB5C-5247-B2D392FC20AE}"/>
              </a:ext>
            </a:extLst>
          </p:cNvPr>
          <p:cNvSpPr/>
          <p:nvPr/>
        </p:nvSpPr>
        <p:spPr>
          <a:xfrm>
            <a:off x="2202180" y="1547495"/>
            <a:ext cx="1699260" cy="1783080"/>
          </a:xfrm>
          <a:custGeom>
            <a:avLst/>
            <a:gdLst>
              <a:gd name="connsiteX0" fmla="*/ 0 w 1699260"/>
              <a:gd name="connsiteY0" fmla="*/ 990600 h 1783080"/>
              <a:gd name="connsiteX1" fmla="*/ 0 w 1699260"/>
              <a:gd name="connsiteY1" fmla="*/ 1783080 h 1783080"/>
              <a:gd name="connsiteX2" fmla="*/ 1684020 w 1699260"/>
              <a:gd name="connsiteY2" fmla="*/ 830580 h 1783080"/>
              <a:gd name="connsiteX3" fmla="*/ 1699260 w 1699260"/>
              <a:gd name="connsiteY3" fmla="*/ 0 h 1783080"/>
              <a:gd name="connsiteX4" fmla="*/ 0 w 1699260"/>
              <a:gd name="connsiteY4" fmla="*/ 99060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9260" h="1783080">
                <a:moveTo>
                  <a:pt x="0" y="990600"/>
                </a:moveTo>
                <a:lnTo>
                  <a:pt x="0" y="1783080"/>
                </a:lnTo>
                <a:lnTo>
                  <a:pt x="1684020" y="830580"/>
                </a:lnTo>
                <a:lnTo>
                  <a:pt x="1699260" y="0"/>
                </a:lnTo>
                <a:lnTo>
                  <a:pt x="0" y="990600"/>
                </a:lnTo>
                <a:close/>
              </a:path>
            </a:pathLst>
          </a:custGeom>
          <a:solidFill>
            <a:srgbClr val="00B050">
              <a:alpha val="62000"/>
            </a:srgbClr>
          </a:solidFill>
          <a:ln>
            <a:solidFill>
              <a:schemeClr val="accent1">
                <a:shade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42FA7E7F-FB28-83BB-64BD-F7FBA3A7A248}"/>
              </a:ext>
            </a:extLst>
          </p:cNvPr>
          <p:cNvSpPr/>
          <p:nvPr/>
        </p:nvSpPr>
        <p:spPr>
          <a:xfrm>
            <a:off x="899160" y="1394460"/>
            <a:ext cx="2385060" cy="1386840"/>
          </a:xfrm>
          <a:custGeom>
            <a:avLst/>
            <a:gdLst>
              <a:gd name="connsiteX0" fmla="*/ 0 w 2385060"/>
              <a:gd name="connsiteY0" fmla="*/ 982980 h 1386840"/>
              <a:gd name="connsiteX1" fmla="*/ 1684020 w 2385060"/>
              <a:gd name="connsiteY1" fmla="*/ 0 h 1386840"/>
              <a:gd name="connsiteX2" fmla="*/ 2385060 w 2385060"/>
              <a:gd name="connsiteY2" fmla="*/ 419100 h 1386840"/>
              <a:gd name="connsiteX3" fmla="*/ 685800 w 2385060"/>
              <a:gd name="connsiteY3" fmla="*/ 1386840 h 1386840"/>
              <a:gd name="connsiteX4" fmla="*/ 0 w 2385060"/>
              <a:gd name="connsiteY4" fmla="*/ 982980 h 138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5060" h="1386840">
                <a:moveTo>
                  <a:pt x="0" y="982980"/>
                </a:moveTo>
                <a:lnTo>
                  <a:pt x="1684020" y="0"/>
                </a:lnTo>
                <a:lnTo>
                  <a:pt x="2385060" y="419100"/>
                </a:lnTo>
                <a:lnTo>
                  <a:pt x="685800" y="1386840"/>
                </a:lnTo>
                <a:lnTo>
                  <a:pt x="0" y="98298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8C91CDC5-9F5F-E50B-75E3-D8A3AF282147}"/>
              </a:ext>
            </a:extLst>
          </p:cNvPr>
          <p:cNvSpPr/>
          <p:nvPr/>
        </p:nvSpPr>
        <p:spPr>
          <a:xfrm>
            <a:off x="1684020" y="2628900"/>
            <a:ext cx="411480" cy="449580"/>
          </a:xfrm>
          <a:custGeom>
            <a:avLst/>
            <a:gdLst>
              <a:gd name="connsiteX0" fmla="*/ 0 w 411480"/>
              <a:gd name="connsiteY0" fmla="*/ 220980 h 449580"/>
              <a:gd name="connsiteX1" fmla="*/ 411480 w 411480"/>
              <a:gd name="connsiteY1" fmla="*/ 449580 h 449580"/>
              <a:gd name="connsiteX2" fmla="*/ 411480 w 411480"/>
              <a:gd name="connsiteY2" fmla="*/ 0 h 449580"/>
              <a:gd name="connsiteX3" fmla="*/ 0 w 411480"/>
              <a:gd name="connsiteY3" fmla="*/ 220980 h 4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" h="449580">
                <a:moveTo>
                  <a:pt x="0" y="220980"/>
                </a:moveTo>
                <a:lnTo>
                  <a:pt x="411480" y="449580"/>
                </a:lnTo>
                <a:lnTo>
                  <a:pt x="411480" y="0"/>
                </a:lnTo>
                <a:lnTo>
                  <a:pt x="0" y="22098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Diagrama&#10;&#10;Descripción generada automáticamente">
            <a:extLst>
              <a:ext uri="{FF2B5EF4-FFF2-40B4-BE49-F238E27FC236}">
                <a16:creationId xmlns:a16="http://schemas.microsoft.com/office/drawing/2014/main" id="{934E28EF-3B25-A922-2515-9B62069B5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99" y="576943"/>
            <a:ext cx="5684623" cy="5280932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0BD4C93A-C887-7CB7-C0C9-5F52B31DFB4F}"/>
              </a:ext>
            </a:extLst>
          </p:cNvPr>
          <p:cNvSpPr/>
          <p:nvPr/>
        </p:nvSpPr>
        <p:spPr>
          <a:xfrm>
            <a:off x="5105400" y="2781300"/>
            <a:ext cx="228600" cy="2065020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B4BA86F-BA58-9C3B-95EB-1F0491388BF0}"/>
              </a:ext>
            </a:extLst>
          </p:cNvPr>
          <p:cNvSpPr/>
          <p:nvPr/>
        </p:nvSpPr>
        <p:spPr>
          <a:xfrm>
            <a:off x="4686301" y="3512820"/>
            <a:ext cx="409000" cy="960120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4C6D5EB-9A18-68CC-5F01-1D8A87F74891}"/>
              </a:ext>
            </a:extLst>
          </p:cNvPr>
          <p:cNvSpPr/>
          <p:nvPr/>
        </p:nvSpPr>
        <p:spPr>
          <a:xfrm>
            <a:off x="4919859" y="4472940"/>
            <a:ext cx="175442" cy="480060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27B645E-EAC4-4ED6-29F9-8FC838677F9B}"/>
              </a:ext>
            </a:extLst>
          </p:cNvPr>
          <p:cNvSpPr/>
          <p:nvPr/>
        </p:nvSpPr>
        <p:spPr>
          <a:xfrm>
            <a:off x="5072258" y="4846320"/>
            <a:ext cx="322701" cy="106680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6B454AD2-91FC-9E97-E7BB-276F4E76296D}"/>
              </a:ext>
            </a:extLst>
          </p:cNvPr>
          <p:cNvSpPr/>
          <p:nvPr/>
        </p:nvSpPr>
        <p:spPr>
          <a:xfrm>
            <a:off x="5318760" y="2773680"/>
            <a:ext cx="83820" cy="2270760"/>
          </a:xfrm>
          <a:custGeom>
            <a:avLst/>
            <a:gdLst>
              <a:gd name="connsiteX0" fmla="*/ 0 w 83820"/>
              <a:gd name="connsiteY0" fmla="*/ 0 h 2270760"/>
              <a:gd name="connsiteX1" fmla="*/ 68580 w 83820"/>
              <a:gd name="connsiteY1" fmla="*/ 30480 h 2270760"/>
              <a:gd name="connsiteX2" fmla="*/ 60960 w 83820"/>
              <a:gd name="connsiteY2" fmla="*/ 129540 h 2270760"/>
              <a:gd name="connsiteX3" fmla="*/ 38100 w 83820"/>
              <a:gd name="connsiteY3" fmla="*/ 160020 h 2270760"/>
              <a:gd name="connsiteX4" fmla="*/ 15240 w 83820"/>
              <a:gd name="connsiteY4" fmla="*/ 2072640 h 2270760"/>
              <a:gd name="connsiteX5" fmla="*/ 83820 w 83820"/>
              <a:gd name="connsiteY5" fmla="*/ 2118360 h 2270760"/>
              <a:gd name="connsiteX6" fmla="*/ 68580 w 83820"/>
              <a:gd name="connsiteY6" fmla="*/ 2270760 h 227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20" h="2270760">
                <a:moveTo>
                  <a:pt x="0" y="0"/>
                </a:moveTo>
                <a:lnTo>
                  <a:pt x="68580" y="30480"/>
                </a:lnTo>
                <a:lnTo>
                  <a:pt x="60960" y="129540"/>
                </a:lnTo>
                <a:lnTo>
                  <a:pt x="38100" y="160020"/>
                </a:lnTo>
                <a:lnTo>
                  <a:pt x="15240" y="2072640"/>
                </a:lnTo>
                <a:lnTo>
                  <a:pt x="83820" y="2118360"/>
                </a:lnTo>
                <a:lnTo>
                  <a:pt x="68580" y="227076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8A598CD9-745D-3192-EC62-4F8ECEF3D5C0}"/>
              </a:ext>
            </a:extLst>
          </p:cNvPr>
          <p:cNvSpPr/>
          <p:nvPr/>
        </p:nvSpPr>
        <p:spPr>
          <a:xfrm>
            <a:off x="5425440" y="3017520"/>
            <a:ext cx="381000" cy="2110740"/>
          </a:xfrm>
          <a:custGeom>
            <a:avLst/>
            <a:gdLst>
              <a:gd name="connsiteX0" fmla="*/ 274320 w 381000"/>
              <a:gd name="connsiteY0" fmla="*/ 0 h 2110740"/>
              <a:gd name="connsiteX1" fmla="*/ 381000 w 381000"/>
              <a:gd name="connsiteY1" fmla="*/ 0 h 2110740"/>
              <a:gd name="connsiteX2" fmla="*/ 381000 w 381000"/>
              <a:gd name="connsiteY2" fmla="*/ 556260 h 2110740"/>
              <a:gd name="connsiteX3" fmla="*/ 289560 w 381000"/>
              <a:gd name="connsiteY3" fmla="*/ 556260 h 2110740"/>
              <a:gd name="connsiteX4" fmla="*/ 381000 w 381000"/>
              <a:gd name="connsiteY4" fmla="*/ 548640 h 2110740"/>
              <a:gd name="connsiteX5" fmla="*/ 381000 w 381000"/>
              <a:gd name="connsiteY5" fmla="*/ 2110740 h 2110740"/>
              <a:gd name="connsiteX6" fmla="*/ 0 w 381000"/>
              <a:gd name="connsiteY6" fmla="*/ 2110740 h 2110740"/>
              <a:gd name="connsiteX7" fmla="*/ 0 w 381000"/>
              <a:gd name="connsiteY7" fmla="*/ 2019300 h 21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2110740">
                <a:moveTo>
                  <a:pt x="274320" y="0"/>
                </a:moveTo>
                <a:lnTo>
                  <a:pt x="381000" y="0"/>
                </a:lnTo>
                <a:lnTo>
                  <a:pt x="381000" y="556260"/>
                </a:lnTo>
                <a:lnTo>
                  <a:pt x="289560" y="556260"/>
                </a:lnTo>
                <a:lnTo>
                  <a:pt x="381000" y="548640"/>
                </a:lnTo>
                <a:lnTo>
                  <a:pt x="381000" y="2110740"/>
                </a:lnTo>
                <a:lnTo>
                  <a:pt x="0" y="2110740"/>
                </a:lnTo>
                <a:lnTo>
                  <a:pt x="0" y="2019300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6E4C338-9835-2D02-16AD-FB4FB4EEAC5E}"/>
              </a:ext>
            </a:extLst>
          </p:cNvPr>
          <p:cNvSpPr/>
          <p:nvPr/>
        </p:nvSpPr>
        <p:spPr>
          <a:xfrm>
            <a:off x="5372101" y="3581400"/>
            <a:ext cx="253938" cy="213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A0F0794-D51A-24F2-D5CE-E3FDCF644BF0}"/>
              </a:ext>
            </a:extLst>
          </p:cNvPr>
          <p:cNvSpPr/>
          <p:nvPr/>
        </p:nvSpPr>
        <p:spPr>
          <a:xfrm>
            <a:off x="5364481" y="2987040"/>
            <a:ext cx="253938" cy="59436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CF9D0695-D924-D0C1-4DD2-9B88C45ABB52}"/>
              </a:ext>
            </a:extLst>
          </p:cNvPr>
          <p:cNvSpPr/>
          <p:nvPr/>
        </p:nvSpPr>
        <p:spPr>
          <a:xfrm>
            <a:off x="4168140" y="2849880"/>
            <a:ext cx="3794760" cy="1188720"/>
          </a:xfrm>
          <a:custGeom>
            <a:avLst/>
            <a:gdLst>
              <a:gd name="connsiteX0" fmla="*/ 3794760 w 3794760"/>
              <a:gd name="connsiteY0" fmla="*/ 0 h 1188720"/>
              <a:gd name="connsiteX1" fmla="*/ 1333500 w 3794760"/>
              <a:gd name="connsiteY1" fmla="*/ 60960 h 1188720"/>
              <a:gd name="connsiteX2" fmla="*/ 1325880 w 3794760"/>
              <a:gd name="connsiteY2" fmla="*/ 891540 h 1188720"/>
              <a:gd name="connsiteX3" fmla="*/ 1325880 w 3794760"/>
              <a:gd name="connsiteY3" fmla="*/ 1043940 h 1188720"/>
              <a:gd name="connsiteX4" fmla="*/ 1257300 w 3794760"/>
              <a:gd name="connsiteY4" fmla="*/ 1143000 h 1188720"/>
              <a:gd name="connsiteX5" fmla="*/ 1165860 w 3794760"/>
              <a:gd name="connsiteY5" fmla="*/ 1143000 h 1188720"/>
              <a:gd name="connsiteX6" fmla="*/ 0 w 3794760"/>
              <a:gd name="connsiteY6" fmla="*/ 11887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4760" h="1188720">
                <a:moveTo>
                  <a:pt x="3794760" y="0"/>
                </a:moveTo>
                <a:lnTo>
                  <a:pt x="1333500" y="60960"/>
                </a:lnTo>
                <a:lnTo>
                  <a:pt x="1325880" y="891540"/>
                </a:lnTo>
                <a:lnTo>
                  <a:pt x="1325880" y="1043940"/>
                </a:lnTo>
                <a:lnTo>
                  <a:pt x="1257300" y="1143000"/>
                </a:lnTo>
                <a:lnTo>
                  <a:pt x="1165860" y="1143000"/>
                </a:lnTo>
                <a:lnTo>
                  <a:pt x="0" y="1188720"/>
                </a:lnTo>
              </a:path>
            </a:pathLst>
          </a:custGeom>
          <a:noFill/>
          <a:ln w="22225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5D7C3F34-F6F1-D9C4-B569-9BB316E8529B}"/>
              </a:ext>
            </a:extLst>
          </p:cNvPr>
          <p:cNvCxnSpPr>
            <a:cxnSpLocks/>
          </p:cNvCxnSpPr>
          <p:nvPr/>
        </p:nvCxnSpPr>
        <p:spPr>
          <a:xfrm flipH="1">
            <a:off x="4107179" y="4038600"/>
            <a:ext cx="182850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710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78C8AA02-C676-05CD-7E43-F661561BF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5" t="12640" r="50267" b="3584"/>
          <a:stretch/>
        </p:blipFill>
        <p:spPr>
          <a:xfrm>
            <a:off x="-1" y="581025"/>
            <a:ext cx="4939807" cy="5500542"/>
          </a:xfrm>
          <a:prstGeom prst="rect">
            <a:avLst/>
          </a:prstGeom>
        </p:spPr>
      </p:pic>
      <p:pic>
        <p:nvPicPr>
          <p:cNvPr id="6" name="Imagen 5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EDF91FCF-E84F-8DDF-2F62-CF9C9574B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646" y="4250231"/>
            <a:ext cx="5590329" cy="85721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42F385F-192B-B3BF-DA30-1C17FC7B8CA8}"/>
              </a:ext>
            </a:extLst>
          </p:cNvPr>
          <p:cNvSpPr/>
          <p:nvPr/>
        </p:nvSpPr>
        <p:spPr>
          <a:xfrm>
            <a:off x="4656592" y="5487897"/>
            <a:ext cx="176375" cy="434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7027028-D50C-5BBB-9BE1-045C5E535C28}"/>
              </a:ext>
            </a:extLst>
          </p:cNvPr>
          <p:cNvSpPr/>
          <p:nvPr/>
        </p:nvSpPr>
        <p:spPr>
          <a:xfrm>
            <a:off x="9051777" y="5487897"/>
            <a:ext cx="176375" cy="434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72296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78C8AA02-C676-05CD-7E43-F661561BF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63" t="13645" r="1449" b="2579"/>
          <a:stretch/>
        </p:blipFill>
        <p:spPr>
          <a:xfrm>
            <a:off x="-1" y="571500"/>
            <a:ext cx="4948361" cy="5510067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4EB982F4-F66B-EC19-F4F8-B148BAC5B821}"/>
              </a:ext>
            </a:extLst>
          </p:cNvPr>
          <p:cNvGrpSpPr/>
          <p:nvPr/>
        </p:nvGrpSpPr>
        <p:grpSpPr>
          <a:xfrm>
            <a:off x="4115646" y="4250231"/>
            <a:ext cx="5590329" cy="1831336"/>
            <a:chOff x="969221" y="902369"/>
            <a:chExt cx="11059128" cy="3622860"/>
          </a:xfrm>
        </p:grpSpPr>
        <p:pic>
          <p:nvPicPr>
            <p:cNvPr id="9" name="Imagen 8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5F1C8841-F1A2-A0B7-207D-71EB9D2B6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221" y="902369"/>
              <a:ext cx="11059128" cy="1695802"/>
            </a:xfrm>
            <a:prstGeom prst="rect">
              <a:avLst/>
            </a:prstGeom>
          </p:spPr>
        </p:pic>
        <p:pic>
          <p:nvPicPr>
            <p:cNvPr id="10" name="Imagen 9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01619AD3-F896-8DC0-D251-83B9C21DF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221" y="2829427"/>
              <a:ext cx="11059128" cy="1695802"/>
            </a:xfrm>
            <a:prstGeom prst="rect">
              <a:avLst/>
            </a:prstGeom>
          </p:spPr>
        </p:pic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C8B8A4EE-E62C-16C4-F687-5B43CBCCD544}"/>
                </a:ext>
              </a:extLst>
            </p:cNvPr>
            <p:cNvSpPr/>
            <p:nvPr/>
          </p:nvSpPr>
          <p:spPr>
            <a:xfrm>
              <a:off x="2039353" y="3350795"/>
              <a:ext cx="348915" cy="8602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DD026BFF-BEB0-2F4A-9C33-4A3C426CA8CC}"/>
                </a:ext>
              </a:extLst>
            </p:cNvPr>
            <p:cNvSpPr/>
            <p:nvPr/>
          </p:nvSpPr>
          <p:spPr>
            <a:xfrm>
              <a:off x="10734174" y="3350794"/>
              <a:ext cx="348915" cy="8602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Imagen 3" descr="Un puente de metal&#10;&#10;Descripción generada automáticamente con confianza baja">
            <a:extLst>
              <a:ext uri="{FF2B5EF4-FFF2-40B4-BE49-F238E27FC236}">
                <a16:creationId xmlns:a16="http://schemas.microsoft.com/office/drawing/2014/main" id="{9049534E-4835-9938-0FDC-AE2C187F9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6143751" y="1025132"/>
            <a:ext cx="3578981" cy="274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56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31B62248-DD16-9630-77E3-474990597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05"/>
          <a:stretch/>
        </p:blipFill>
        <p:spPr>
          <a:xfrm>
            <a:off x="0" y="593543"/>
            <a:ext cx="6787920" cy="551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246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22816655-22F6-D50A-5C40-180F6E623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31"/>
          <a:stretch/>
        </p:blipFill>
        <p:spPr>
          <a:xfrm>
            <a:off x="1" y="621458"/>
            <a:ext cx="6667500" cy="54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110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2A7D6F9C-B5CF-6075-DDA1-84AC70F1D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95"/>
          <a:stretch/>
        </p:blipFill>
        <p:spPr>
          <a:xfrm>
            <a:off x="0" y="542798"/>
            <a:ext cx="6725265" cy="546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82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Vista de calle con carros y edificios&#10;&#10;Descripción generada automáticamente">
            <a:extLst>
              <a:ext uri="{FF2B5EF4-FFF2-40B4-BE49-F238E27FC236}">
                <a16:creationId xmlns:a16="http://schemas.microsoft.com/office/drawing/2014/main" id="{4615FA1A-A40D-FF94-B95B-3A081CDAF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6" r="15102" b="4095"/>
          <a:stretch/>
        </p:blipFill>
        <p:spPr>
          <a:xfrm>
            <a:off x="13105964" y="1319847"/>
            <a:ext cx="6253656" cy="5538153"/>
          </a:xfrm>
          <a:prstGeom prst="rect">
            <a:avLst/>
          </a:prstGeom>
        </p:spPr>
      </p:pic>
      <p:pic>
        <p:nvPicPr>
          <p:cNvPr id="12" name="Imagen 11" descr="Un edificio de ladrillo&#10;&#10;Descripción generada automáticamente">
            <a:extLst>
              <a:ext uri="{FF2B5EF4-FFF2-40B4-BE49-F238E27FC236}">
                <a16:creationId xmlns:a16="http://schemas.microsoft.com/office/drawing/2014/main" id="{33A9FBFB-4917-B8C4-E9C5-44CDAEE821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04" r="37680"/>
          <a:stretch/>
        </p:blipFill>
        <p:spPr>
          <a:xfrm>
            <a:off x="4999078" y="569910"/>
            <a:ext cx="4906922" cy="55613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BB20743-D6B2-0642-1DDA-E45C2E19BC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89" r="9974" b="5459"/>
          <a:stretch/>
        </p:blipFill>
        <p:spPr>
          <a:xfrm>
            <a:off x="11527387" y="1406410"/>
            <a:ext cx="4500239" cy="55228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C3AFB6-3236-2E28-758B-67E0E3486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2820" y="0"/>
            <a:ext cx="6393051" cy="6858000"/>
          </a:xfrm>
          <a:prstGeom prst="rect">
            <a:avLst/>
          </a:prstGeom>
        </p:spPr>
      </p:pic>
      <p:pic>
        <p:nvPicPr>
          <p:cNvPr id="9" name="Imagen 8" descr="Edificio en medio de calle&#10;&#10;Descripción generada automáticamente">
            <a:extLst>
              <a:ext uri="{FF2B5EF4-FFF2-40B4-BE49-F238E27FC236}">
                <a16:creationId xmlns:a16="http://schemas.microsoft.com/office/drawing/2014/main" id="{AD7AB063-BBB2-8D8B-AAEF-A4694679B1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69" b="5335"/>
          <a:stretch/>
        </p:blipFill>
        <p:spPr>
          <a:xfrm>
            <a:off x="0" y="564868"/>
            <a:ext cx="4274511" cy="556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824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8FBC83A5-BAA8-E9F7-8713-81DBD29F145E}"/>
              </a:ext>
            </a:extLst>
          </p:cNvPr>
          <p:cNvGrpSpPr/>
          <p:nvPr/>
        </p:nvGrpSpPr>
        <p:grpSpPr>
          <a:xfrm>
            <a:off x="10494380" y="1244563"/>
            <a:ext cx="8942733" cy="6173495"/>
            <a:chOff x="2041332" y="1216819"/>
            <a:chExt cx="8086555" cy="558244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46EEB9AB-96F0-1CD2-978D-E049EC97494C}"/>
                </a:ext>
              </a:extLst>
            </p:cNvPr>
            <p:cNvSpPr/>
            <p:nvPr/>
          </p:nvSpPr>
          <p:spPr>
            <a:xfrm>
              <a:off x="5106589" y="3423690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7" name="Imagen 6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17937DF1-675D-1EBB-E714-85621BDFF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332" y="1227138"/>
              <a:ext cx="7880736" cy="557212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54232CF7-4B08-7974-15F9-A748C199FFEB}"/>
                </a:ext>
              </a:extLst>
            </p:cNvPr>
            <p:cNvSpPr/>
            <p:nvPr/>
          </p:nvSpPr>
          <p:spPr>
            <a:xfrm>
              <a:off x="5349032" y="3572074"/>
              <a:ext cx="150912" cy="607517"/>
            </a:xfrm>
            <a:custGeom>
              <a:avLst/>
              <a:gdLst>
                <a:gd name="connsiteX0" fmla="*/ 185738 w 185738"/>
                <a:gd name="connsiteY0" fmla="*/ 0 h 747713"/>
                <a:gd name="connsiteX1" fmla="*/ 11907 w 185738"/>
                <a:gd name="connsiteY1" fmla="*/ 100013 h 747713"/>
                <a:gd name="connsiteX2" fmla="*/ 0 w 185738"/>
                <a:gd name="connsiteY2" fmla="*/ 747713 h 74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38" h="747713">
                  <a:moveTo>
                    <a:pt x="185738" y="0"/>
                  </a:moveTo>
                  <a:lnTo>
                    <a:pt x="11907" y="100013"/>
                  </a:lnTo>
                  <a:lnTo>
                    <a:pt x="0" y="747713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15" name="Imagen 1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74CE784-CAA0-23DA-028C-E658DA262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27217" r="9001" b="38159"/>
            <a:stretch/>
          </p:blipFill>
          <p:spPr>
            <a:xfrm>
              <a:off x="7332810" y="1227138"/>
              <a:ext cx="1878013" cy="1929265"/>
            </a:xfrm>
            <a:prstGeom prst="rect">
              <a:avLst/>
            </a:prstGeom>
          </p:spPr>
        </p:pic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8DBF3D8-52BE-9BBC-1F3D-0361E98FB300}"/>
                </a:ext>
              </a:extLst>
            </p:cNvPr>
            <p:cNvSpPr/>
            <p:nvPr/>
          </p:nvSpPr>
          <p:spPr>
            <a:xfrm>
              <a:off x="8048030" y="5184379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B80C875-77A5-A093-3DC2-7B845941C88D}"/>
                </a:ext>
              </a:extLst>
            </p:cNvPr>
            <p:cNvSpPr/>
            <p:nvPr/>
          </p:nvSpPr>
          <p:spPr>
            <a:xfrm>
              <a:off x="8093446" y="5161772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08E7FFB-F7B9-7865-EEB2-BDFE7AE3F0FB}"/>
                </a:ext>
              </a:extLst>
            </p:cNvPr>
            <p:cNvCxnSpPr>
              <a:cxnSpLocks/>
            </p:cNvCxnSpPr>
            <p:nvPr/>
          </p:nvCxnSpPr>
          <p:spPr>
            <a:xfrm>
              <a:off x="5793277" y="4254401"/>
              <a:ext cx="2542663" cy="1468487"/>
            </a:xfrm>
            <a:prstGeom prst="line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24" name="Imagen 23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0C51979-C152-6CBE-1032-467C225BD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4691" y="2866137"/>
              <a:ext cx="1876132" cy="414091"/>
            </a:xfrm>
            <a:prstGeom prst="rect">
              <a:avLst/>
            </a:prstGeom>
          </p:spPr>
        </p:pic>
        <p:pic>
          <p:nvPicPr>
            <p:cNvPr id="25" name="Imagen 2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EADD572D-1AA9-F546-7E32-3E9FB8B8F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5872" y="3276342"/>
              <a:ext cx="1876132" cy="414091"/>
            </a:xfrm>
            <a:prstGeom prst="rect">
              <a:avLst/>
            </a:prstGeom>
          </p:spPr>
        </p:pic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461A08A8-2A0E-88DF-9A88-C43E45F80D6C}"/>
                </a:ext>
              </a:extLst>
            </p:cNvPr>
            <p:cNvSpPr/>
            <p:nvPr/>
          </p:nvSpPr>
          <p:spPr>
            <a:xfrm>
              <a:off x="8022878" y="4003527"/>
              <a:ext cx="1027361" cy="748754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444" h="923925">
                  <a:moveTo>
                    <a:pt x="0" y="204788"/>
                  </a:moveTo>
                  <a:lnTo>
                    <a:pt x="309562" y="392907"/>
                  </a:lnTo>
                  <a:lnTo>
                    <a:pt x="402431" y="350044"/>
                  </a:lnTo>
                  <a:lnTo>
                    <a:pt x="1204912" y="0"/>
                  </a:lnTo>
                  <a:lnTo>
                    <a:pt x="1264444" y="609600"/>
                  </a:lnTo>
                  <a:lnTo>
                    <a:pt x="457200" y="923925"/>
                  </a:lnTo>
                  <a:lnTo>
                    <a:pt x="4762" y="669132"/>
                  </a:lnTo>
                  <a:cubicBezTo>
                    <a:pt x="6350" y="517526"/>
                    <a:pt x="7937" y="365919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A0D5A99D-A418-1FF6-6BCF-349323C8F3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9725" y="4094203"/>
              <a:ext cx="1395906" cy="8095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79EA6677-E274-375C-518B-F9B1DD011E9F}"/>
                </a:ext>
              </a:extLst>
            </p:cNvPr>
            <p:cNvSpPr/>
            <p:nvPr/>
          </p:nvSpPr>
          <p:spPr>
            <a:xfrm>
              <a:off x="8104776" y="5342158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E9BC78CC-F575-4005-316C-3D2DD954B366}"/>
                </a:ext>
              </a:extLst>
            </p:cNvPr>
            <p:cNvSpPr/>
            <p:nvPr/>
          </p:nvSpPr>
          <p:spPr>
            <a:xfrm>
              <a:off x="8107356" y="5548874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25419EE4-46C9-F828-886C-E53FF6CBE0F6}"/>
                </a:ext>
              </a:extLst>
            </p:cNvPr>
            <p:cNvSpPr/>
            <p:nvPr/>
          </p:nvSpPr>
          <p:spPr>
            <a:xfrm>
              <a:off x="8151916" y="3813941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B47FCDAF-445C-6939-0EB7-CE64483354FE}"/>
                </a:ext>
              </a:extLst>
            </p:cNvPr>
            <p:cNvSpPr/>
            <p:nvPr/>
          </p:nvSpPr>
          <p:spPr>
            <a:xfrm>
              <a:off x="8154496" y="4020657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43" name="Imagen 42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1ABEF63-2F4A-B197-4CEB-3CA825064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6605" y="3685776"/>
              <a:ext cx="1876132" cy="521887"/>
            </a:xfrm>
            <a:prstGeom prst="rect">
              <a:avLst/>
            </a:prstGeom>
          </p:spPr>
        </p:pic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252B0602-827B-D2A6-0BFE-650927025CC0}"/>
                </a:ext>
              </a:extLst>
            </p:cNvPr>
            <p:cNvSpPr/>
            <p:nvPr/>
          </p:nvSpPr>
          <p:spPr>
            <a:xfrm>
              <a:off x="8071247" y="4144423"/>
              <a:ext cx="226367" cy="123825"/>
            </a:xfrm>
            <a:custGeom>
              <a:avLst/>
              <a:gdLst>
                <a:gd name="connsiteX0" fmla="*/ 0 w 278606"/>
                <a:gd name="connsiteY0" fmla="*/ 0 h 152400"/>
                <a:gd name="connsiteX1" fmla="*/ 245269 w 278606"/>
                <a:gd name="connsiteY1" fmla="*/ 152400 h 152400"/>
                <a:gd name="connsiteX2" fmla="*/ 278606 w 278606"/>
                <a:gd name="connsiteY2" fmla="*/ 1333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606" h="152400">
                  <a:moveTo>
                    <a:pt x="0" y="0"/>
                  </a:moveTo>
                  <a:lnTo>
                    <a:pt x="245269" y="152400"/>
                  </a:lnTo>
                  <a:lnTo>
                    <a:pt x="278606" y="133350"/>
                  </a:lnTo>
                </a:path>
              </a:pathLst>
            </a:cu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DC27025A-2048-DCED-0612-3E2DB4A65AFB}"/>
                </a:ext>
              </a:extLst>
            </p:cNvPr>
            <p:cNvSpPr/>
            <p:nvPr/>
          </p:nvSpPr>
          <p:spPr>
            <a:xfrm>
              <a:off x="7895947" y="4143820"/>
              <a:ext cx="816472" cy="1049070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  <a:gd name="connsiteX0" fmla="*/ 90488 w 1259682"/>
                <a:gd name="connsiteY0" fmla="*/ 0 h 1296889"/>
                <a:gd name="connsiteX1" fmla="*/ 304800 w 1259682"/>
                <a:gd name="connsiteY1" fmla="*/ 765871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28613 w 1259682"/>
                <a:gd name="connsiteY2" fmla="*/ 171517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921544"/>
                <a:gd name="connsiteY0" fmla="*/ 0 h 1296889"/>
                <a:gd name="connsiteX1" fmla="*/ 338138 w 921544"/>
                <a:gd name="connsiteY1" fmla="*/ 159470 h 1296889"/>
                <a:gd name="connsiteX2" fmla="*/ 328613 w 921544"/>
                <a:gd name="connsiteY2" fmla="*/ 171517 h 1296889"/>
                <a:gd name="connsiteX3" fmla="*/ 385762 w 921544"/>
                <a:gd name="connsiteY3" fmla="*/ 138998 h 1296889"/>
                <a:gd name="connsiteX4" fmla="*/ 921544 w 921544"/>
                <a:gd name="connsiteY4" fmla="*/ 1094772 h 1296889"/>
                <a:gd name="connsiteX5" fmla="*/ 452438 w 921544"/>
                <a:gd name="connsiteY5" fmla="*/ 1296889 h 1296889"/>
                <a:gd name="connsiteX6" fmla="*/ 0 w 921544"/>
                <a:gd name="connsiteY6" fmla="*/ 1042096 h 1296889"/>
                <a:gd name="connsiteX7" fmla="*/ 90488 w 921544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385762 w 1014413"/>
                <a:gd name="connsiteY3" fmla="*/ 138998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988218 w 1014413"/>
                <a:gd name="connsiteY3" fmla="*/ 303729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28613 w 1004888"/>
                <a:gd name="connsiteY2" fmla="*/ 171517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92907 w 1004888"/>
                <a:gd name="connsiteY2" fmla="*/ 135706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88107 w 1004888"/>
                <a:gd name="connsiteY0" fmla="*/ 0 h 1294501"/>
                <a:gd name="connsiteX1" fmla="*/ 338138 w 1004888"/>
                <a:gd name="connsiteY1" fmla="*/ 157082 h 1294501"/>
                <a:gd name="connsiteX2" fmla="*/ 392907 w 1004888"/>
                <a:gd name="connsiteY2" fmla="*/ 133318 h 1294501"/>
                <a:gd name="connsiteX3" fmla="*/ 988218 w 1004888"/>
                <a:gd name="connsiteY3" fmla="*/ 301341 h 1294501"/>
                <a:gd name="connsiteX4" fmla="*/ 1004888 w 1004888"/>
                <a:gd name="connsiteY4" fmla="*/ 913328 h 1294501"/>
                <a:gd name="connsiteX5" fmla="*/ 452438 w 1004888"/>
                <a:gd name="connsiteY5" fmla="*/ 1294501 h 1294501"/>
                <a:gd name="connsiteX6" fmla="*/ 0 w 1004888"/>
                <a:gd name="connsiteY6" fmla="*/ 1039708 h 1294501"/>
                <a:gd name="connsiteX7" fmla="*/ 88107 w 1004888"/>
                <a:gd name="connsiteY7" fmla="*/ 0 h 129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4888" h="1294501">
                  <a:moveTo>
                    <a:pt x="88107" y="0"/>
                  </a:moveTo>
                  <a:lnTo>
                    <a:pt x="338138" y="157082"/>
                  </a:lnTo>
                  <a:lnTo>
                    <a:pt x="392907" y="133318"/>
                  </a:lnTo>
                  <a:lnTo>
                    <a:pt x="988218" y="301341"/>
                  </a:lnTo>
                  <a:lnTo>
                    <a:pt x="1004888" y="913328"/>
                  </a:lnTo>
                  <a:lnTo>
                    <a:pt x="452438" y="1294501"/>
                  </a:lnTo>
                  <a:lnTo>
                    <a:pt x="0" y="1039708"/>
                  </a:lnTo>
                  <a:cubicBezTo>
                    <a:pt x="1588" y="888102"/>
                    <a:pt x="96044" y="161131"/>
                    <a:pt x="881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6CF82D2C-9118-3C22-C31A-2AFAE93A057C}"/>
                </a:ext>
              </a:extLst>
            </p:cNvPr>
            <p:cNvSpPr/>
            <p:nvPr/>
          </p:nvSpPr>
          <p:spPr>
            <a:xfrm>
              <a:off x="8151916" y="3846469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1DBCBC5E-4777-9B39-F4B8-D22209ED7F03}"/>
                </a:ext>
              </a:extLst>
            </p:cNvPr>
            <p:cNvSpPr/>
            <p:nvPr/>
          </p:nvSpPr>
          <p:spPr>
            <a:xfrm>
              <a:off x="8154496" y="4053186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1610B98B-FA32-177A-39B6-6C4BCF975DF6}"/>
                </a:ext>
              </a:extLst>
            </p:cNvPr>
            <p:cNvGrpSpPr/>
            <p:nvPr/>
          </p:nvGrpSpPr>
          <p:grpSpPr>
            <a:xfrm>
              <a:off x="5490502" y="1220776"/>
              <a:ext cx="4457701" cy="3808052"/>
              <a:chOff x="5491448" y="-7830"/>
              <a:chExt cx="5486400" cy="4686832"/>
            </a:xfrm>
          </p:grpSpPr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E46B41EA-37A4-B697-0E69-027DAED989FC}"/>
                  </a:ext>
                </a:extLst>
              </p:cNvPr>
              <p:cNvSpPr/>
              <p:nvPr/>
            </p:nvSpPr>
            <p:spPr>
              <a:xfrm>
                <a:off x="5492523" y="2765271"/>
                <a:ext cx="3868828" cy="1913731"/>
              </a:xfrm>
              <a:custGeom>
                <a:avLst/>
                <a:gdLst>
                  <a:gd name="connsiteX0" fmla="*/ 0 w 2781300"/>
                  <a:gd name="connsiteY0" fmla="*/ 0 h 1501775"/>
                  <a:gd name="connsiteX1" fmla="*/ 9525 w 2781300"/>
                  <a:gd name="connsiteY1" fmla="*/ 95250 h 1501775"/>
                  <a:gd name="connsiteX2" fmla="*/ 2422525 w 2781300"/>
                  <a:gd name="connsiteY2" fmla="*/ 1501775 h 1501775"/>
                  <a:gd name="connsiteX3" fmla="*/ 2778125 w 2781300"/>
                  <a:gd name="connsiteY3" fmla="*/ 1238250 h 1501775"/>
                  <a:gd name="connsiteX4" fmla="*/ 2781300 w 2781300"/>
                  <a:gd name="connsiteY4" fmla="*/ 1133475 h 1501775"/>
                  <a:gd name="connsiteX5" fmla="*/ 2416175 w 2781300"/>
                  <a:gd name="connsiteY5" fmla="*/ 1425575 h 1501775"/>
                  <a:gd name="connsiteX6" fmla="*/ 0 w 2781300"/>
                  <a:gd name="connsiteY6" fmla="*/ 0 h 1501775"/>
                  <a:gd name="connsiteX0" fmla="*/ 0 w 3133999"/>
                  <a:gd name="connsiteY0" fmla="*/ 0 h 1913731"/>
                  <a:gd name="connsiteX1" fmla="*/ 9525 w 3133999"/>
                  <a:gd name="connsiteY1" fmla="*/ 95250 h 1913731"/>
                  <a:gd name="connsiteX2" fmla="*/ 3117850 w 3133999"/>
                  <a:gd name="connsiteY2" fmla="*/ 1913731 h 1913731"/>
                  <a:gd name="connsiteX3" fmla="*/ 2778125 w 3133999"/>
                  <a:gd name="connsiteY3" fmla="*/ 1238250 h 1913731"/>
                  <a:gd name="connsiteX4" fmla="*/ 2781300 w 3133999"/>
                  <a:gd name="connsiteY4" fmla="*/ 1133475 h 1913731"/>
                  <a:gd name="connsiteX5" fmla="*/ 2416175 w 3133999"/>
                  <a:gd name="connsiteY5" fmla="*/ 1425575 h 1913731"/>
                  <a:gd name="connsiteX6" fmla="*/ 0 w 3133999"/>
                  <a:gd name="connsiteY6" fmla="*/ 0 h 1913731"/>
                  <a:gd name="connsiteX0" fmla="*/ 0 w 3873500"/>
                  <a:gd name="connsiteY0" fmla="*/ 0 h 1913731"/>
                  <a:gd name="connsiteX1" fmla="*/ 9525 w 3873500"/>
                  <a:gd name="connsiteY1" fmla="*/ 95250 h 1913731"/>
                  <a:gd name="connsiteX2" fmla="*/ 3117850 w 3873500"/>
                  <a:gd name="connsiteY2" fmla="*/ 1913731 h 1913731"/>
                  <a:gd name="connsiteX3" fmla="*/ 3873500 w 3873500"/>
                  <a:gd name="connsiteY3" fmla="*/ 1493044 h 1913731"/>
                  <a:gd name="connsiteX4" fmla="*/ 2781300 w 3873500"/>
                  <a:gd name="connsiteY4" fmla="*/ 1133475 h 1913731"/>
                  <a:gd name="connsiteX5" fmla="*/ 2416175 w 3873500"/>
                  <a:gd name="connsiteY5" fmla="*/ 1425575 h 1913731"/>
                  <a:gd name="connsiteX6" fmla="*/ 0 w 3873500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2416175 w 3873502"/>
                  <a:gd name="connsiteY5" fmla="*/ 1425575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6163 w 3873502"/>
                  <a:gd name="connsiteY4" fmla="*/ 1569244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91"/>
                  <a:gd name="connsiteY0" fmla="*/ 0 h 1913731"/>
                  <a:gd name="connsiteX1" fmla="*/ 9525 w 3873591"/>
                  <a:gd name="connsiteY1" fmla="*/ 95250 h 1913731"/>
                  <a:gd name="connsiteX2" fmla="*/ 3117850 w 3873591"/>
                  <a:gd name="connsiteY2" fmla="*/ 1913731 h 1913731"/>
                  <a:gd name="connsiteX3" fmla="*/ 3873500 w 3873591"/>
                  <a:gd name="connsiteY3" fmla="*/ 1493044 h 1913731"/>
                  <a:gd name="connsiteX4" fmla="*/ 3867151 w 3873591"/>
                  <a:gd name="connsiteY4" fmla="*/ 1435894 h 1913731"/>
                  <a:gd name="connsiteX5" fmla="*/ 3116263 w 3873591"/>
                  <a:gd name="connsiteY5" fmla="*/ 1849437 h 1913731"/>
                  <a:gd name="connsiteX6" fmla="*/ 0 w 3873591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68828"/>
                  <a:gd name="connsiteY0" fmla="*/ 0 h 1913731"/>
                  <a:gd name="connsiteX1" fmla="*/ 9525 w 3868828"/>
                  <a:gd name="connsiteY1" fmla="*/ 95250 h 1913731"/>
                  <a:gd name="connsiteX2" fmla="*/ 3117850 w 3868828"/>
                  <a:gd name="connsiteY2" fmla="*/ 1913731 h 1913731"/>
                  <a:gd name="connsiteX3" fmla="*/ 3868737 w 3868828"/>
                  <a:gd name="connsiteY3" fmla="*/ 1478756 h 1913731"/>
                  <a:gd name="connsiteX4" fmla="*/ 3862388 w 3868828"/>
                  <a:gd name="connsiteY4" fmla="*/ 1421607 h 1913731"/>
                  <a:gd name="connsiteX5" fmla="*/ 3116263 w 3868828"/>
                  <a:gd name="connsiteY5" fmla="*/ 1849437 h 1913731"/>
                  <a:gd name="connsiteX6" fmla="*/ 0 w 3868828"/>
                  <a:gd name="connsiteY6" fmla="*/ 0 h 191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68828" h="1913731">
                    <a:moveTo>
                      <a:pt x="0" y="0"/>
                    </a:moveTo>
                    <a:lnTo>
                      <a:pt x="9525" y="95250"/>
                    </a:lnTo>
                    <a:lnTo>
                      <a:pt x="3117850" y="1913731"/>
                    </a:lnTo>
                    <a:cubicBezTo>
                      <a:pt x="3236383" y="1825889"/>
                      <a:pt x="3750204" y="1566598"/>
                      <a:pt x="3868737" y="1478756"/>
                    </a:cubicBezTo>
                    <a:cubicBezTo>
                      <a:pt x="3869795" y="1443831"/>
                      <a:pt x="3861330" y="1456532"/>
                      <a:pt x="3862388" y="1421607"/>
                    </a:cubicBezTo>
                    <a:lnTo>
                      <a:pt x="3116263" y="1849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1F8E8433-088D-6D3A-9B03-FB592AED3B91}"/>
                  </a:ext>
                </a:extLst>
              </p:cNvPr>
              <p:cNvSpPr/>
              <p:nvPr/>
            </p:nvSpPr>
            <p:spPr>
              <a:xfrm>
                <a:off x="5491448" y="-7830"/>
                <a:ext cx="5486400" cy="4612640"/>
              </a:xfrm>
              <a:custGeom>
                <a:avLst/>
                <a:gdLst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24106 w 5486400"/>
                  <a:gd name="connsiteY14" fmla="*/ 344762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11406 w 5486400"/>
                  <a:gd name="connsiteY14" fmla="*/ 390165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9656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7431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16156 w 5486400"/>
                  <a:gd name="connsiteY15" fmla="*/ 14744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95152 w 5486400"/>
                  <a:gd name="connsiteY16" fmla="*/ 19977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564977 w 5486400"/>
                  <a:gd name="connsiteY16" fmla="*/ 20739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7647 w 5486400"/>
                  <a:gd name="connsiteY17" fmla="*/ 18406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28804 w 5486400"/>
                  <a:gd name="connsiteY20" fmla="*/ 116443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425012 w 5486400"/>
                  <a:gd name="connsiteY18" fmla="*/ 15698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99612 w 5486400"/>
                  <a:gd name="connsiteY18" fmla="*/ 1573000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74212 w 5486400"/>
                  <a:gd name="connsiteY18" fmla="*/ 15571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51987 w 5486400"/>
                  <a:gd name="connsiteY18" fmla="*/ 15444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2462 w 5486400"/>
                  <a:gd name="connsiteY18" fmla="*/ 15317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5844 w 5486400"/>
                  <a:gd name="connsiteY14" fmla="*/ 3485726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7518 w 5486400"/>
                  <a:gd name="connsiteY13" fmla="*/ 3653419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5137 w 5486400"/>
                  <a:gd name="connsiteY13" fmla="*/ 3689138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3554 w 5486400"/>
                  <a:gd name="connsiteY11" fmla="*/ 1390015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26346 w 5486400"/>
                  <a:gd name="connsiteY11" fmla="*/ 1339742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4440 w 5486400"/>
                  <a:gd name="connsiteY11" fmla="*/ 1361173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62065 w 5486400"/>
                  <a:gd name="connsiteY11" fmla="*/ 1323073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18071 w 5486400"/>
                  <a:gd name="connsiteY10" fmla="*/ 1346094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8175 w 5486400"/>
                  <a:gd name="connsiteY9" fmla="*/ 1247827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747802 w 5486400"/>
                  <a:gd name="connsiteY9" fmla="*/ 1149242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42110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10339 w 5486400"/>
                  <a:gd name="connsiteY8" fmla="*/ 7264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31203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40728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335971 w 5486400"/>
                  <a:gd name="connsiteY8" fmla="*/ 61822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17483 w 5486400"/>
                  <a:gd name="connsiteY9" fmla="*/ 747872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554252 w 5486400"/>
                  <a:gd name="connsiteY7" fmla="*/ 22372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236627 w 5486400"/>
                  <a:gd name="connsiteY7" fmla="*/ 105557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35152 w 5486400"/>
                  <a:gd name="connsiteY7" fmla="*/ 4713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69952 w 5486400"/>
                  <a:gd name="connsiteY7" fmla="*/ 10936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868452 w 5486400"/>
                  <a:gd name="connsiteY7" fmla="*/ 6396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89002 w 5486400"/>
                  <a:gd name="connsiteY7" fmla="*/ 8174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762250 h 4604597"/>
                  <a:gd name="connsiteX1" fmla="*/ 3115733 w 5486400"/>
                  <a:gd name="connsiteY1" fmla="*/ 4604597 h 4604597"/>
                  <a:gd name="connsiteX2" fmla="*/ 3969173 w 5486400"/>
                  <a:gd name="connsiteY2" fmla="*/ 4096597 h 4604597"/>
                  <a:gd name="connsiteX3" fmla="*/ 3962400 w 5486400"/>
                  <a:gd name="connsiteY3" fmla="*/ 3642783 h 4604597"/>
                  <a:gd name="connsiteX4" fmla="*/ 5486400 w 5486400"/>
                  <a:gd name="connsiteY4" fmla="*/ 2775797 h 4604597"/>
                  <a:gd name="connsiteX5" fmla="*/ 5486400 w 5486400"/>
                  <a:gd name="connsiteY5" fmla="*/ 93557 h 4604597"/>
                  <a:gd name="connsiteX6" fmla="*/ 4759960 w 5486400"/>
                  <a:gd name="connsiteY6" fmla="*/ 0 h 4604597"/>
                  <a:gd name="connsiteX7" fmla="*/ 3189002 w 5486400"/>
                  <a:gd name="connsiteY7" fmla="*/ 911011 h 4604597"/>
                  <a:gd name="connsiteX8" fmla="*/ 3169952 w 5486400"/>
                  <a:gd name="connsiteY8" fmla="*/ 1187236 h 4604597"/>
                  <a:gd name="connsiteX9" fmla="*/ 3236627 w 5486400"/>
                  <a:gd name="connsiteY9" fmla="*/ 1149136 h 4604597"/>
                  <a:gd name="connsiteX10" fmla="*/ 4104534 w 5486400"/>
                  <a:gd name="connsiteY10" fmla="*/ 626269 h 4604597"/>
                  <a:gd name="connsiteX11" fmla="*/ 4414552 w 5486400"/>
                  <a:gd name="connsiteY11" fmla="*/ 807030 h 4604597"/>
                  <a:gd name="connsiteX12" fmla="*/ 4417483 w 5486400"/>
                  <a:gd name="connsiteY12" fmla="*/ 841429 h 4604597"/>
                  <a:gd name="connsiteX13" fmla="*/ 3581114 w 5486400"/>
                  <a:gd name="connsiteY13" fmla="*/ 1318998 h 4604597"/>
                  <a:gd name="connsiteX14" fmla="*/ 3608175 w 5486400"/>
                  <a:gd name="connsiteY14" fmla="*/ 1341384 h 4604597"/>
                  <a:gd name="connsiteX15" fmla="*/ 3603784 w 5486400"/>
                  <a:gd name="connsiteY15" fmla="*/ 1453939 h 4604597"/>
                  <a:gd name="connsiteX16" fmla="*/ 3512059 w 5486400"/>
                  <a:gd name="connsiteY16" fmla="*/ 1490449 h 4604597"/>
                  <a:gd name="connsiteX17" fmla="*/ 3514440 w 5486400"/>
                  <a:gd name="connsiteY17" fmla="*/ 1454730 h 4604597"/>
                  <a:gd name="connsiteX18" fmla="*/ 3463554 w 5486400"/>
                  <a:gd name="connsiteY18" fmla="*/ 1483572 h 4604597"/>
                  <a:gd name="connsiteX19" fmla="*/ 3461173 w 5486400"/>
                  <a:gd name="connsiteY19" fmla="*/ 3727926 h 4604597"/>
                  <a:gd name="connsiteX20" fmla="*/ 3432280 w 5486400"/>
                  <a:gd name="connsiteY20" fmla="*/ 3756501 h 4604597"/>
                  <a:gd name="connsiteX21" fmla="*/ 3167751 w 5486400"/>
                  <a:gd name="connsiteY21" fmla="*/ 3595951 h 4604597"/>
                  <a:gd name="connsiteX22" fmla="*/ 3170131 w 5486400"/>
                  <a:gd name="connsiteY22" fmla="*/ 1558502 h 4604597"/>
                  <a:gd name="connsiteX23" fmla="*/ 2647527 w 5486400"/>
                  <a:gd name="connsiteY23" fmla="*/ 1853936 h 4604597"/>
                  <a:gd name="connsiteX24" fmla="*/ 2341616 w 5486400"/>
                  <a:gd name="connsiteY24" fmla="*/ 1676242 h 4604597"/>
                  <a:gd name="connsiteX25" fmla="*/ 2335318 w 5486400"/>
                  <a:gd name="connsiteY25" fmla="*/ 1641951 h 4604597"/>
                  <a:gd name="connsiteX26" fmla="*/ 3126952 w 5486400"/>
                  <a:gd name="connsiteY26" fmla="*/ 1192901 h 4604597"/>
                  <a:gd name="connsiteX27" fmla="*/ 3119279 w 5486400"/>
                  <a:gd name="connsiteY27" fmla="*/ 934138 h 4604597"/>
                  <a:gd name="connsiteX28" fmla="*/ 0 w 5486400"/>
                  <a:gd name="connsiteY28" fmla="*/ 2762250 h 4604597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32280 w 5486400"/>
                  <a:gd name="connsiteY20" fmla="*/ 3764544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31185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6673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486400" h="4612640">
                    <a:moveTo>
                      <a:pt x="0" y="2770293"/>
                    </a:moveTo>
                    <a:lnTo>
                      <a:pt x="3115733" y="4612640"/>
                    </a:lnTo>
                    <a:lnTo>
                      <a:pt x="3969173" y="4104640"/>
                    </a:lnTo>
                    <a:cubicBezTo>
                      <a:pt x="3966915" y="3953369"/>
                      <a:pt x="3964658" y="3802097"/>
                      <a:pt x="3962400" y="3650826"/>
                    </a:cubicBezTo>
                    <a:lnTo>
                      <a:pt x="5486400" y="2783840"/>
                    </a:lnTo>
                    <a:lnTo>
                      <a:pt x="5451475" y="0"/>
                    </a:lnTo>
                    <a:lnTo>
                      <a:pt x="4759960" y="8043"/>
                    </a:lnTo>
                    <a:lnTo>
                      <a:pt x="3189002" y="916673"/>
                    </a:lnTo>
                    <a:lnTo>
                      <a:pt x="3181858" y="1176229"/>
                    </a:lnTo>
                    <a:lnTo>
                      <a:pt x="3236627" y="1157179"/>
                    </a:lnTo>
                    <a:lnTo>
                      <a:pt x="4104534" y="634312"/>
                    </a:lnTo>
                    <a:lnTo>
                      <a:pt x="4414552" y="815073"/>
                    </a:lnTo>
                    <a:cubicBezTo>
                      <a:pt x="4414735" y="824158"/>
                      <a:pt x="4417300" y="840387"/>
                      <a:pt x="4417483" y="849472"/>
                    </a:cubicBezTo>
                    <a:lnTo>
                      <a:pt x="3581114" y="1327041"/>
                    </a:lnTo>
                    <a:lnTo>
                      <a:pt x="3608175" y="1349427"/>
                    </a:lnTo>
                    <a:cubicBezTo>
                      <a:pt x="3608299" y="1425839"/>
                      <a:pt x="3603660" y="1385570"/>
                      <a:pt x="3603784" y="1461982"/>
                    </a:cubicBezTo>
                    <a:lnTo>
                      <a:pt x="3512059" y="1498492"/>
                    </a:lnTo>
                    <a:lnTo>
                      <a:pt x="3514440" y="1462773"/>
                    </a:lnTo>
                    <a:lnTo>
                      <a:pt x="3463554" y="1491615"/>
                    </a:lnTo>
                    <a:cubicBezTo>
                      <a:pt x="3462760" y="2239733"/>
                      <a:pt x="3461967" y="2987851"/>
                      <a:pt x="3461173" y="3735969"/>
                    </a:cubicBezTo>
                    <a:lnTo>
                      <a:pt x="3427517" y="3752638"/>
                    </a:lnTo>
                    <a:lnTo>
                      <a:pt x="3167751" y="3603994"/>
                    </a:lnTo>
                    <a:cubicBezTo>
                      <a:pt x="3171984" y="2750484"/>
                      <a:pt x="3165898" y="2420055"/>
                      <a:pt x="3170131" y="1566545"/>
                    </a:cubicBezTo>
                    <a:lnTo>
                      <a:pt x="2647527" y="1861979"/>
                    </a:lnTo>
                    <a:lnTo>
                      <a:pt x="2341616" y="1684285"/>
                    </a:lnTo>
                    <a:cubicBezTo>
                      <a:pt x="2341104" y="1673648"/>
                      <a:pt x="2340593" y="1663012"/>
                      <a:pt x="2340081" y="1652375"/>
                    </a:cubicBezTo>
                    <a:lnTo>
                      <a:pt x="3126952" y="1200944"/>
                    </a:lnTo>
                    <a:cubicBezTo>
                      <a:pt x="3127569" y="1037431"/>
                      <a:pt x="3128187" y="1110456"/>
                      <a:pt x="3128804" y="946943"/>
                    </a:cubicBezTo>
                    <a:lnTo>
                      <a:pt x="0" y="2770293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</p:grp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4476DC5A-B550-58A0-206B-0D0B6183E300}"/>
                </a:ext>
              </a:extLst>
            </p:cNvPr>
            <p:cNvSpPr/>
            <p:nvPr/>
          </p:nvSpPr>
          <p:spPr>
            <a:xfrm>
              <a:off x="5496074" y="3473400"/>
              <a:ext cx="3223320" cy="1559421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7162" h="1919287">
                  <a:moveTo>
                    <a:pt x="0" y="0"/>
                  </a:moveTo>
                  <a:lnTo>
                    <a:pt x="0" y="85725"/>
                  </a:lnTo>
                  <a:lnTo>
                    <a:pt x="3119437" y="1919287"/>
                  </a:lnTo>
                  <a:lnTo>
                    <a:pt x="3967162" y="1419225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5CFF776E-3DD0-049B-08EF-F183427D4FBC}"/>
                </a:ext>
              </a:extLst>
            </p:cNvPr>
            <p:cNvSpPr/>
            <p:nvPr/>
          </p:nvSpPr>
          <p:spPr>
            <a:xfrm>
              <a:off x="5495750" y="3520104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981611F5-53DE-1814-0ADE-FD4708FBD017}"/>
                </a:ext>
              </a:extLst>
            </p:cNvPr>
            <p:cNvSpPr/>
            <p:nvPr/>
          </p:nvSpPr>
          <p:spPr>
            <a:xfrm>
              <a:off x="5494707" y="3497787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1460C2D5-48B1-B241-CE5D-9F94FB815422}"/>
                </a:ext>
              </a:extLst>
            </p:cNvPr>
            <p:cNvGrpSpPr/>
            <p:nvPr/>
          </p:nvGrpSpPr>
          <p:grpSpPr>
            <a:xfrm>
              <a:off x="8112228" y="4276282"/>
              <a:ext cx="965448" cy="597179"/>
              <a:chOff x="5800725" y="134166"/>
              <a:chExt cx="1188244" cy="734990"/>
            </a:xfrm>
          </p:grpSpPr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7652F22D-7F3D-727A-5E32-1D127328454A}"/>
                  </a:ext>
                </a:extLst>
              </p:cNvPr>
              <p:cNvSpPr/>
              <p:nvPr/>
            </p:nvSpPr>
            <p:spPr>
              <a:xfrm>
                <a:off x="5803106" y="134166"/>
                <a:ext cx="1181100" cy="695325"/>
              </a:xfrm>
              <a:custGeom>
                <a:avLst/>
                <a:gdLst>
                  <a:gd name="connsiteX0" fmla="*/ 295275 w 1178719"/>
                  <a:gd name="connsiteY0" fmla="*/ 695325 h 695325"/>
                  <a:gd name="connsiteX1" fmla="*/ 0 w 1178719"/>
                  <a:gd name="connsiteY1" fmla="*/ 516731 h 695325"/>
                  <a:gd name="connsiteX2" fmla="*/ 873919 w 1178719"/>
                  <a:gd name="connsiteY2" fmla="*/ 0 h 695325"/>
                  <a:gd name="connsiteX3" fmla="*/ 1178719 w 1178719"/>
                  <a:gd name="connsiteY3" fmla="*/ 183356 h 695325"/>
                  <a:gd name="connsiteX4" fmla="*/ 295275 w 1178719"/>
                  <a:gd name="connsiteY4" fmla="*/ 695325 h 695325"/>
                  <a:gd name="connsiteX0" fmla="*/ 297656 w 1181100"/>
                  <a:gd name="connsiteY0" fmla="*/ 695325 h 695325"/>
                  <a:gd name="connsiteX1" fmla="*/ 0 w 1181100"/>
                  <a:gd name="connsiteY1" fmla="*/ 519112 h 695325"/>
                  <a:gd name="connsiteX2" fmla="*/ 876300 w 1181100"/>
                  <a:gd name="connsiteY2" fmla="*/ 0 h 695325"/>
                  <a:gd name="connsiteX3" fmla="*/ 1181100 w 1181100"/>
                  <a:gd name="connsiteY3" fmla="*/ 183356 h 695325"/>
                  <a:gd name="connsiteX4" fmla="*/ 297656 w 1181100"/>
                  <a:gd name="connsiteY4" fmla="*/ 695325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100" h="695325">
                    <a:moveTo>
                      <a:pt x="297656" y="695325"/>
                    </a:moveTo>
                    <a:lnTo>
                      <a:pt x="0" y="519112"/>
                    </a:lnTo>
                    <a:lnTo>
                      <a:pt x="876300" y="0"/>
                    </a:lnTo>
                    <a:lnTo>
                      <a:pt x="1181100" y="183356"/>
                    </a:lnTo>
                    <a:lnTo>
                      <a:pt x="297656" y="695325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FDFCFAFA-B123-5639-93E3-D490EF917DF1}"/>
                  </a:ext>
                </a:extLst>
              </p:cNvPr>
              <p:cNvSpPr/>
              <p:nvPr/>
            </p:nvSpPr>
            <p:spPr>
              <a:xfrm>
                <a:off x="5800725" y="316706"/>
                <a:ext cx="1188244" cy="552450"/>
              </a:xfrm>
              <a:custGeom>
                <a:avLst/>
                <a:gdLst>
                  <a:gd name="connsiteX0" fmla="*/ 0 w 1188244"/>
                  <a:gd name="connsiteY0" fmla="*/ 340519 h 552450"/>
                  <a:gd name="connsiteX1" fmla="*/ 309563 w 1188244"/>
                  <a:gd name="connsiteY1" fmla="*/ 552450 h 552450"/>
                  <a:gd name="connsiteX2" fmla="*/ 1188244 w 1188244"/>
                  <a:gd name="connsiteY2" fmla="*/ 35719 h 552450"/>
                  <a:gd name="connsiteX3" fmla="*/ 1188244 w 1188244"/>
                  <a:gd name="connsiteY3" fmla="*/ 0 h 552450"/>
                  <a:gd name="connsiteX4" fmla="*/ 304800 w 1188244"/>
                  <a:gd name="connsiteY4" fmla="*/ 511969 h 552450"/>
                  <a:gd name="connsiteX5" fmla="*/ 0 w 1188244"/>
                  <a:gd name="connsiteY5" fmla="*/ 340519 h 552450"/>
                  <a:gd name="connsiteX0" fmla="*/ 0 w 1188244"/>
                  <a:gd name="connsiteY0" fmla="*/ 340519 h 552450"/>
                  <a:gd name="connsiteX1" fmla="*/ 40481 w 1188244"/>
                  <a:gd name="connsiteY1" fmla="*/ 371475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  <a:gd name="connsiteX0" fmla="*/ 0 w 1188244"/>
                  <a:gd name="connsiteY0" fmla="*/ 340519 h 552450"/>
                  <a:gd name="connsiteX1" fmla="*/ 0 w 1188244"/>
                  <a:gd name="connsiteY1" fmla="*/ 373857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8244" h="552450">
                    <a:moveTo>
                      <a:pt x="0" y="340519"/>
                    </a:moveTo>
                    <a:lnTo>
                      <a:pt x="0" y="373857"/>
                    </a:lnTo>
                    <a:lnTo>
                      <a:pt x="309563" y="552450"/>
                    </a:lnTo>
                    <a:lnTo>
                      <a:pt x="1188244" y="35719"/>
                    </a:lnTo>
                    <a:lnTo>
                      <a:pt x="1188244" y="0"/>
                    </a:lnTo>
                    <a:lnTo>
                      <a:pt x="304800" y="511969"/>
                    </a:lnTo>
                    <a:lnTo>
                      <a:pt x="0" y="340519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00C2E488-2649-FD14-9A8D-D2268203F76F}"/>
                  </a:ext>
                </a:extLst>
              </p:cNvPr>
              <p:cNvCxnSpPr>
                <a:cxnSpLocks/>
                <a:stCxn id="40" idx="5"/>
                <a:endCxn id="40" idx="2"/>
              </p:cNvCxnSpPr>
              <p:nvPr/>
            </p:nvCxnSpPr>
            <p:spPr>
              <a:xfrm>
                <a:off x="6105525" y="828675"/>
                <a:ext cx="4763" cy="4048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D90720E2-251E-50AD-6A65-45A4A25E2C08}"/>
                </a:ext>
              </a:extLst>
            </p:cNvPr>
            <p:cNvSpPr/>
            <p:nvPr/>
          </p:nvSpPr>
          <p:spPr>
            <a:xfrm>
              <a:off x="8109941" y="4618589"/>
              <a:ext cx="652016" cy="237976"/>
            </a:xfrm>
            <a:custGeom>
              <a:avLst/>
              <a:gdLst>
                <a:gd name="connsiteX0" fmla="*/ 0 w 802481"/>
                <a:gd name="connsiteY0" fmla="*/ 114300 h 292894"/>
                <a:gd name="connsiteX1" fmla="*/ 316706 w 802481"/>
                <a:gd name="connsiteY1" fmla="*/ 292894 h 292894"/>
                <a:gd name="connsiteX2" fmla="*/ 802481 w 802481"/>
                <a:gd name="connsiteY2" fmla="*/ 0 h 292894"/>
                <a:gd name="connsiteX3" fmla="*/ 802481 w 802481"/>
                <a:gd name="connsiteY3" fmla="*/ 0 h 29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481" h="292894">
                  <a:moveTo>
                    <a:pt x="0" y="114300"/>
                  </a:moveTo>
                  <a:lnTo>
                    <a:pt x="316706" y="292894"/>
                  </a:lnTo>
                  <a:lnTo>
                    <a:pt x="802481" y="0"/>
                  </a:lnTo>
                  <a:lnTo>
                    <a:pt x="802481" y="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5D336ED0-0A55-372A-25B0-3EB81D60720D}"/>
                </a:ext>
              </a:extLst>
            </p:cNvPr>
            <p:cNvSpPr/>
            <p:nvPr/>
          </p:nvSpPr>
          <p:spPr>
            <a:xfrm>
              <a:off x="5132418" y="3438935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5EA5617B-1D98-2176-7D95-54FFF66DB21E}"/>
                </a:ext>
              </a:extLst>
            </p:cNvPr>
            <p:cNvCxnSpPr>
              <a:cxnSpLocks/>
              <a:stCxn id="64" idx="2"/>
              <a:endCxn id="64" idx="5"/>
            </p:cNvCxnSpPr>
            <p:nvPr/>
          </p:nvCxnSpPr>
          <p:spPr>
            <a:xfrm>
              <a:off x="4979804" y="3415220"/>
              <a:ext cx="818405" cy="475952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5F479568-8650-4C93-24B6-BA825B36AC29}"/>
                </a:ext>
              </a:extLst>
            </p:cNvPr>
            <p:cNvSpPr/>
            <p:nvPr/>
          </p:nvSpPr>
          <p:spPr>
            <a:xfrm>
              <a:off x="4752793" y="2970979"/>
              <a:ext cx="417897" cy="253187"/>
            </a:xfrm>
            <a:custGeom>
              <a:avLst/>
              <a:gdLst>
                <a:gd name="connsiteX0" fmla="*/ 0 w 766763"/>
                <a:gd name="connsiteY0" fmla="*/ 328613 h 438150"/>
                <a:gd name="connsiteX1" fmla="*/ 171450 w 766763"/>
                <a:gd name="connsiteY1" fmla="*/ 438150 h 438150"/>
                <a:gd name="connsiteX2" fmla="*/ 766763 w 766763"/>
                <a:gd name="connsiteY2" fmla="*/ 104775 h 438150"/>
                <a:gd name="connsiteX3" fmla="*/ 571500 w 766763"/>
                <a:gd name="connsiteY3" fmla="*/ 0 h 438150"/>
                <a:gd name="connsiteX4" fmla="*/ 0 w 766763"/>
                <a:gd name="connsiteY4" fmla="*/ 328613 h 438150"/>
                <a:gd name="connsiteX0" fmla="*/ 0 w 904303"/>
                <a:gd name="connsiteY0" fmla="*/ 328613 h 438150"/>
                <a:gd name="connsiteX1" fmla="*/ 171450 w 904303"/>
                <a:gd name="connsiteY1" fmla="*/ 438150 h 438150"/>
                <a:gd name="connsiteX2" fmla="*/ 904303 w 904303"/>
                <a:gd name="connsiteY2" fmla="*/ 104775 h 438150"/>
                <a:gd name="connsiteX3" fmla="*/ 571500 w 904303"/>
                <a:gd name="connsiteY3" fmla="*/ 0 h 438150"/>
                <a:gd name="connsiteX4" fmla="*/ 0 w 904303"/>
                <a:gd name="connsiteY4" fmla="*/ 328613 h 438150"/>
                <a:gd name="connsiteX0" fmla="*/ 0 w 904303"/>
                <a:gd name="connsiteY0" fmla="*/ 325690 h 435227"/>
                <a:gd name="connsiteX1" fmla="*/ 171450 w 904303"/>
                <a:gd name="connsiteY1" fmla="*/ 435227 h 435227"/>
                <a:gd name="connsiteX2" fmla="*/ 904303 w 904303"/>
                <a:gd name="connsiteY2" fmla="*/ 101852 h 435227"/>
                <a:gd name="connsiteX3" fmla="*/ 647148 w 904303"/>
                <a:gd name="connsiteY3" fmla="*/ 0 h 435227"/>
                <a:gd name="connsiteX4" fmla="*/ 0 w 904303"/>
                <a:gd name="connsiteY4" fmla="*/ 325690 h 435227"/>
                <a:gd name="connsiteX0" fmla="*/ 0 w 904303"/>
                <a:gd name="connsiteY0" fmla="*/ 325690 h 458617"/>
                <a:gd name="connsiteX1" fmla="*/ 257414 w 904303"/>
                <a:gd name="connsiteY1" fmla="*/ 458617 h 458617"/>
                <a:gd name="connsiteX2" fmla="*/ 904303 w 904303"/>
                <a:gd name="connsiteY2" fmla="*/ 101852 h 458617"/>
                <a:gd name="connsiteX3" fmla="*/ 647148 w 904303"/>
                <a:gd name="connsiteY3" fmla="*/ 0 h 458617"/>
                <a:gd name="connsiteX4" fmla="*/ 0 w 904303"/>
                <a:gd name="connsiteY4" fmla="*/ 325690 h 458617"/>
                <a:gd name="connsiteX0" fmla="*/ 0 w 742693"/>
                <a:gd name="connsiteY0" fmla="*/ 325690 h 458617"/>
                <a:gd name="connsiteX1" fmla="*/ 257414 w 742693"/>
                <a:gd name="connsiteY1" fmla="*/ 458617 h 458617"/>
                <a:gd name="connsiteX2" fmla="*/ 742693 w 742693"/>
                <a:gd name="connsiteY2" fmla="*/ 204182 h 458617"/>
                <a:gd name="connsiteX3" fmla="*/ 647148 w 742693"/>
                <a:gd name="connsiteY3" fmla="*/ 0 h 458617"/>
                <a:gd name="connsiteX4" fmla="*/ 0 w 742693"/>
                <a:gd name="connsiteY4" fmla="*/ 325690 h 458617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95855 w 742693"/>
                <a:gd name="connsiteY3" fmla="*/ 0 h 382601"/>
                <a:gd name="connsiteX4" fmla="*/ 0 w 742693"/>
                <a:gd name="connsiteY4" fmla="*/ 249674 h 382601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78663 w 742693"/>
                <a:gd name="connsiteY3" fmla="*/ 0 h 382601"/>
                <a:gd name="connsiteX4" fmla="*/ 0 w 742693"/>
                <a:gd name="connsiteY4" fmla="*/ 249674 h 38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693" h="382601">
                  <a:moveTo>
                    <a:pt x="0" y="249674"/>
                  </a:moveTo>
                  <a:lnTo>
                    <a:pt x="257414" y="382601"/>
                  </a:lnTo>
                  <a:lnTo>
                    <a:pt x="742693" y="128166"/>
                  </a:lnTo>
                  <a:lnTo>
                    <a:pt x="478663" y="0"/>
                  </a:lnTo>
                  <a:lnTo>
                    <a:pt x="0" y="24967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ECA7B9DB-C494-8817-CEEE-E9054EA5B4BC}"/>
                </a:ext>
              </a:extLst>
            </p:cNvPr>
            <p:cNvSpPr/>
            <p:nvPr/>
          </p:nvSpPr>
          <p:spPr>
            <a:xfrm>
              <a:off x="4931673" y="5052805"/>
              <a:ext cx="205194" cy="124151"/>
            </a:xfrm>
            <a:custGeom>
              <a:avLst/>
              <a:gdLst>
                <a:gd name="connsiteX0" fmla="*/ 0 w 566738"/>
                <a:gd name="connsiteY0" fmla="*/ 342900 h 342900"/>
                <a:gd name="connsiteX1" fmla="*/ 0 w 566738"/>
                <a:gd name="connsiteY1" fmla="*/ 342900 h 342900"/>
                <a:gd name="connsiteX2" fmla="*/ 566738 w 56673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738" h="342900">
                  <a:moveTo>
                    <a:pt x="0" y="342900"/>
                  </a:moveTo>
                  <a:lnTo>
                    <a:pt x="0" y="342900"/>
                  </a:lnTo>
                  <a:lnTo>
                    <a:pt x="56673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896602D4-AEFC-56EE-02FF-20E192D0176E}"/>
                </a:ext>
              </a:extLst>
            </p:cNvPr>
            <p:cNvSpPr/>
            <p:nvPr/>
          </p:nvSpPr>
          <p:spPr>
            <a:xfrm>
              <a:off x="3955176" y="3666877"/>
              <a:ext cx="793867" cy="961276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9950 w 869950"/>
                <a:gd name="connsiteY0" fmla="*/ 0 h 1158875"/>
                <a:gd name="connsiteX1" fmla="*/ 31206 w 869950"/>
                <a:gd name="connsiteY1" fmla="*/ 480613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422610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866775 w 939118"/>
                <a:gd name="connsiteY4" fmla="*/ 713843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22110 w 939118"/>
                <a:gd name="connsiteY4" fmla="*/ 661524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79624 w 939118"/>
                <a:gd name="connsiteY1" fmla="*/ 525458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46035 w 946035"/>
                <a:gd name="connsiteY0" fmla="*/ 0 h 1218668"/>
                <a:gd name="connsiteX1" fmla="*/ 86541 w 946035"/>
                <a:gd name="connsiteY1" fmla="*/ 52545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75013 w 946035"/>
                <a:gd name="connsiteY1" fmla="*/ 54289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81930 w 946035"/>
                <a:gd name="connsiteY1" fmla="*/ 545389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08703"/>
                <a:gd name="connsiteX1" fmla="*/ 81930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035" h="1208703">
                  <a:moveTo>
                    <a:pt x="946035" y="0"/>
                  </a:moveTo>
                  <a:lnTo>
                    <a:pt x="75012" y="535424"/>
                  </a:lnTo>
                  <a:lnTo>
                    <a:pt x="0" y="482403"/>
                  </a:lnTo>
                  <a:cubicBezTo>
                    <a:pt x="1058" y="700420"/>
                    <a:pt x="9034" y="990686"/>
                    <a:pt x="10092" y="1208703"/>
                  </a:cubicBezTo>
                  <a:lnTo>
                    <a:pt x="942861" y="636611"/>
                  </a:lnTo>
                  <a:cubicBezTo>
                    <a:pt x="943919" y="418594"/>
                    <a:pt x="944977" y="218017"/>
                    <a:pt x="94603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20D224CB-E1D2-C170-4021-4F95B345083B}"/>
                </a:ext>
              </a:extLst>
            </p:cNvPr>
            <p:cNvSpPr/>
            <p:nvPr/>
          </p:nvSpPr>
          <p:spPr>
            <a:xfrm>
              <a:off x="3734792" y="4170562"/>
              <a:ext cx="1024137" cy="1154410"/>
            </a:xfrm>
            <a:custGeom>
              <a:avLst/>
              <a:gdLst>
                <a:gd name="connsiteX0" fmla="*/ 0 w 1231900"/>
                <a:gd name="connsiteY0" fmla="*/ 688975 h 835025"/>
                <a:gd name="connsiteX1" fmla="*/ 1222375 w 1231900"/>
                <a:gd name="connsiteY1" fmla="*/ 0 h 835025"/>
                <a:gd name="connsiteX2" fmla="*/ 1231900 w 1231900"/>
                <a:gd name="connsiteY2" fmla="*/ 349250 h 835025"/>
                <a:gd name="connsiteX3" fmla="*/ 241300 w 1231900"/>
                <a:gd name="connsiteY3" fmla="*/ 835025 h 835025"/>
                <a:gd name="connsiteX4" fmla="*/ 0 w 1231900"/>
                <a:gd name="connsiteY4" fmla="*/ 688975 h 835025"/>
                <a:gd name="connsiteX0" fmla="*/ 0 w 1229519"/>
                <a:gd name="connsiteY0" fmla="*/ 688975 h 835025"/>
                <a:gd name="connsiteX1" fmla="*/ 1222375 w 1229519"/>
                <a:gd name="connsiteY1" fmla="*/ 0 h 835025"/>
                <a:gd name="connsiteX2" fmla="*/ 1229519 w 1229519"/>
                <a:gd name="connsiteY2" fmla="*/ 318294 h 835025"/>
                <a:gd name="connsiteX3" fmla="*/ 241300 w 1229519"/>
                <a:gd name="connsiteY3" fmla="*/ 835025 h 835025"/>
                <a:gd name="connsiteX4" fmla="*/ 0 w 1229519"/>
                <a:gd name="connsiteY4" fmla="*/ 688975 h 835025"/>
                <a:gd name="connsiteX0" fmla="*/ 0 w 1255713"/>
                <a:gd name="connsiteY0" fmla="*/ 688975 h 835025"/>
                <a:gd name="connsiteX1" fmla="*/ 1222375 w 1255713"/>
                <a:gd name="connsiteY1" fmla="*/ 0 h 835025"/>
                <a:gd name="connsiteX2" fmla="*/ 1255713 w 1255713"/>
                <a:gd name="connsiteY2" fmla="*/ 289719 h 835025"/>
                <a:gd name="connsiteX3" fmla="*/ 241300 w 1255713"/>
                <a:gd name="connsiteY3" fmla="*/ 835025 h 835025"/>
                <a:gd name="connsiteX4" fmla="*/ 0 w 1255713"/>
                <a:gd name="connsiteY4" fmla="*/ 688975 h 83502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241300 w 1255713"/>
                <a:gd name="connsiteY3" fmla="*/ 854075 h 854075"/>
                <a:gd name="connsiteX4" fmla="*/ 0 w 1255713"/>
                <a:gd name="connsiteY4" fmla="*/ 708025 h 85407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315120 w 1255713"/>
                <a:gd name="connsiteY3" fmla="*/ 806450 h 854075"/>
                <a:gd name="connsiteX4" fmla="*/ 241300 w 1255713"/>
                <a:gd name="connsiteY4" fmla="*/ 854075 h 854075"/>
                <a:gd name="connsiteX5" fmla="*/ 0 w 1255713"/>
                <a:gd name="connsiteY5" fmla="*/ 708025 h 854075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243682 w 1255713"/>
                <a:gd name="connsiteY3" fmla="*/ 880269 h 880269"/>
                <a:gd name="connsiteX4" fmla="*/ 241300 w 1255713"/>
                <a:gd name="connsiteY4" fmla="*/ 854075 h 880269"/>
                <a:gd name="connsiteX5" fmla="*/ 0 w 1255713"/>
                <a:gd name="connsiteY5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460376 w 1255713"/>
                <a:gd name="connsiteY3" fmla="*/ 758825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124619 w 1255713"/>
                <a:gd name="connsiteY3" fmla="*/ 811212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343695 w 1255713"/>
                <a:gd name="connsiteY3" fmla="*/ 708819 h 880269"/>
                <a:gd name="connsiteX4" fmla="*/ 124619 w 1255713"/>
                <a:gd name="connsiteY4" fmla="*/ 811212 h 880269"/>
                <a:gd name="connsiteX5" fmla="*/ 243682 w 1255713"/>
                <a:gd name="connsiteY5" fmla="*/ 880269 h 880269"/>
                <a:gd name="connsiteX6" fmla="*/ 241300 w 1255713"/>
                <a:gd name="connsiteY6" fmla="*/ 854075 h 880269"/>
                <a:gd name="connsiteX7" fmla="*/ 0 w 1255713"/>
                <a:gd name="connsiteY7" fmla="*/ 708025 h 880269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124620 w 1255713"/>
                <a:gd name="connsiteY3" fmla="*/ 1327944 h 1327944"/>
                <a:gd name="connsiteX4" fmla="*/ 124619 w 1255713"/>
                <a:gd name="connsiteY4" fmla="*/ 811212 h 1327944"/>
                <a:gd name="connsiteX5" fmla="*/ 243682 w 1255713"/>
                <a:gd name="connsiteY5" fmla="*/ 880269 h 1327944"/>
                <a:gd name="connsiteX6" fmla="*/ 241300 w 1255713"/>
                <a:gd name="connsiteY6" fmla="*/ 854075 h 1327944"/>
                <a:gd name="connsiteX7" fmla="*/ 0 w 1255713"/>
                <a:gd name="connsiteY7" fmla="*/ 708025 h 1327944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284164 w 1255713"/>
                <a:gd name="connsiteY3" fmla="*/ 1182687 h 1327944"/>
                <a:gd name="connsiteX4" fmla="*/ 124620 w 1255713"/>
                <a:gd name="connsiteY4" fmla="*/ 1327944 h 1327944"/>
                <a:gd name="connsiteX5" fmla="*/ 124619 w 1255713"/>
                <a:gd name="connsiteY5" fmla="*/ 811212 h 1327944"/>
                <a:gd name="connsiteX6" fmla="*/ 243682 w 1255713"/>
                <a:gd name="connsiteY6" fmla="*/ 880269 h 1327944"/>
                <a:gd name="connsiteX7" fmla="*/ 241300 w 1255713"/>
                <a:gd name="connsiteY7" fmla="*/ 854075 h 1327944"/>
                <a:gd name="connsiteX8" fmla="*/ 0 w 1255713"/>
                <a:gd name="connsiteY8" fmla="*/ 708025 h 1327944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243683 w 1255713"/>
                <a:gd name="connsiteY3" fmla="*/ 1394618 h 1394618"/>
                <a:gd name="connsiteX4" fmla="*/ 124620 w 1255713"/>
                <a:gd name="connsiteY4" fmla="*/ 1327944 h 1394618"/>
                <a:gd name="connsiteX5" fmla="*/ 124619 w 1255713"/>
                <a:gd name="connsiteY5" fmla="*/ 811212 h 1394618"/>
                <a:gd name="connsiteX6" fmla="*/ 243682 w 1255713"/>
                <a:gd name="connsiteY6" fmla="*/ 880269 h 1394618"/>
                <a:gd name="connsiteX7" fmla="*/ 241300 w 1255713"/>
                <a:gd name="connsiteY7" fmla="*/ 854075 h 1394618"/>
                <a:gd name="connsiteX8" fmla="*/ 0 w 1255713"/>
                <a:gd name="connsiteY8" fmla="*/ 708025 h 1394618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422276 w 1255713"/>
                <a:gd name="connsiteY3" fmla="*/ 1201737 h 1394618"/>
                <a:gd name="connsiteX4" fmla="*/ 243683 w 1255713"/>
                <a:gd name="connsiteY4" fmla="*/ 1394618 h 1394618"/>
                <a:gd name="connsiteX5" fmla="*/ 124620 w 1255713"/>
                <a:gd name="connsiteY5" fmla="*/ 1327944 h 1394618"/>
                <a:gd name="connsiteX6" fmla="*/ 124619 w 1255713"/>
                <a:gd name="connsiteY6" fmla="*/ 811212 h 1394618"/>
                <a:gd name="connsiteX7" fmla="*/ 243682 w 1255713"/>
                <a:gd name="connsiteY7" fmla="*/ 880269 h 1394618"/>
                <a:gd name="connsiteX8" fmla="*/ 241300 w 1255713"/>
                <a:gd name="connsiteY8" fmla="*/ 854075 h 1394618"/>
                <a:gd name="connsiteX9" fmla="*/ 0 w 1255713"/>
                <a:gd name="connsiteY9" fmla="*/ 708025 h 1394618"/>
                <a:gd name="connsiteX0" fmla="*/ 0 w 1255713"/>
                <a:gd name="connsiteY0" fmla="*/ 708025 h 1420812"/>
                <a:gd name="connsiteX1" fmla="*/ 1255712 w 1255713"/>
                <a:gd name="connsiteY1" fmla="*/ 0 h 1420812"/>
                <a:gd name="connsiteX2" fmla="*/ 1255713 w 1255713"/>
                <a:gd name="connsiteY2" fmla="*/ 308769 h 1420812"/>
                <a:gd name="connsiteX3" fmla="*/ 243682 w 1255713"/>
                <a:gd name="connsiteY3" fmla="*/ 1420812 h 1420812"/>
                <a:gd name="connsiteX4" fmla="*/ 243683 w 1255713"/>
                <a:gd name="connsiteY4" fmla="*/ 1394618 h 1420812"/>
                <a:gd name="connsiteX5" fmla="*/ 124620 w 1255713"/>
                <a:gd name="connsiteY5" fmla="*/ 1327944 h 1420812"/>
                <a:gd name="connsiteX6" fmla="*/ 124619 w 1255713"/>
                <a:gd name="connsiteY6" fmla="*/ 811212 h 1420812"/>
                <a:gd name="connsiteX7" fmla="*/ 243682 w 1255713"/>
                <a:gd name="connsiteY7" fmla="*/ 880269 h 1420812"/>
                <a:gd name="connsiteX8" fmla="*/ 241300 w 1255713"/>
                <a:gd name="connsiteY8" fmla="*/ 854075 h 1420812"/>
                <a:gd name="connsiteX9" fmla="*/ 0 w 1255713"/>
                <a:gd name="connsiteY9" fmla="*/ 708025 h 1420812"/>
                <a:gd name="connsiteX0" fmla="*/ 0 w 1260476"/>
                <a:gd name="connsiteY0" fmla="*/ 708025 h 1420812"/>
                <a:gd name="connsiteX1" fmla="*/ 1255712 w 1260476"/>
                <a:gd name="connsiteY1" fmla="*/ 0 h 1420812"/>
                <a:gd name="connsiteX2" fmla="*/ 1260476 w 1260476"/>
                <a:gd name="connsiteY2" fmla="*/ 849312 h 1420812"/>
                <a:gd name="connsiteX3" fmla="*/ 243682 w 1260476"/>
                <a:gd name="connsiteY3" fmla="*/ 1420812 h 1420812"/>
                <a:gd name="connsiteX4" fmla="*/ 243683 w 1260476"/>
                <a:gd name="connsiteY4" fmla="*/ 1394618 h 1420812"/>
                <a:gd name="connsiteX5" fmla="*/ 124620 w 1260476"/>
                <a:gd name="connsiteY5" fmla="*/ 1327944 h 1420812"/>
                <a:gd name="connsiteX6" fmla="*/ 124619 w 1260476"/>
                <a:gd name="connsiteY6" fmla="*/ 811212 h 1420812"/>
                <a:gd name="connsiteX7" fmla="*/ 243682 w 1260476"/>
                <a:gd name="connsiteY7" fmla="*/ 880269 h 1420812"/>
                <a:gd name="connsiteX8" fmla="*/ 241300 w 1260476"/>
                <a:gd name="connsiteY8" fmla="*/ 854075 h 1420812"/>
                <a:gd name="connsiteX9" fmla="*/ 0 w 1260476"/>
                <a:gd name="connsiteY9" fmla="*/ 708025 h 142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0476" h="1420812">
                  <a:moveTo>
                    <a:pt x="0" y="708025"/>
                  </a:moveTo>
                  <a:lnTo>
                    <a:pt x="1255712" y="0"/>
                  </a:lnTo>
                  <a:cubicBezTo>
                    <a:pt x="1255712" y="102923"/>
                    <a:pt x="1260476" y="746389"/>
                    <a:pt x="1260476" y="849312"/>
                  </a:cubicBezTo>
                  <a:lnTo>
                    <a:pt x="243682" y="1420812"/>
                  </a:lnTo>
                  <a:cubicBezTo>
                    <a:pt x="243682" y="1412081"/>
                    <a:pt x="243683" y="1403349"/>
                    <a:pt x="243683" y="1394618"/>
                  </a:cubicBezTo>
                  <a:lnTo>
                    <a:pt x="124620" y="1327944"/>
                  </a:lnTo>
                  <a:cubicBezTo>
                    <a:pt x="124620" y="1155700"/>
                    <a:pt x="124619" y="983456"/>
                    <a:pt x="124619" y="811212"/>
                  </a:cubicBezTo>
                  <a:lnTo>
                    <a:pt x="243682" y="880269"/>
                  </a:lnTo>
                  <a:lnTo>
                    <a:pt x="241300" y="854075"/>
                  </a:lnTo>
                  <a:lnTo>
                    <a:pt x="0" y="70802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547DB686-E73A-6ECB-5304-04D73E18FB3E}"/>
                </a:ext>
              </a:extLst>
            </p:cNvPr>
            <p:cNvSpPr/>
            <p:nvPr/>
          </p:nvSpPr>
          <p:spPr>
            <a:xfrm>
              <a:off x="4030993" y="3123628"/>
              <a:ext cx="728085" cy="949550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7644 w 867644"/>
                <a:gd name="connsiteY0" fmla="*/ 0 h 1178024"/>
                <a:gd name="connsiteX1" fmla="*/ 0 w 867644"/>
                <a:gd name="connsiteY1" fmla="*/ 523974 h 1178024"/>
                <a:gd name="connsiteX2" fmla="*/ 3175 w 867644"/>
                <a:gd name="connsiteY2" fmla="*/ 1178024 h 1178024"/>
                <a:gd name="connsiteX3" fmla="*/ 866775 w 867644"/>
                <a:gd name="connsiteY3" fmla="*/ 673199 h 1178024"/>
                <a:gd name="connsiteX4" fmla="*/ 867644 w 867644"/>
                <a:gd name="connsiteY4" fmla="*/ 0 h 11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644" h="1178024">
                  <a:moveTo>
                    <a:pt x="867644" y="0"/>
                  </a:moveTo>
                  <a:cubicBezTo>
                    <a:pt x="577661" y="168275"/>
                    <a:pt x="289983" y="355699"/>
                    <a:pt x="0" y="523974"/>
                  </a:cubicBezTo>
                  <a:cubicBezTo>
                    <a:pt x="1058" y="741991"/>
                    <a:pt x="2117" y="960007"/>
                    <a:pt x="3175" y="1178024"/>
                  </a:cubicBezTo>
                  <a:lnTo>
                    <a:pt x="866775" y="673199"/>
                  </a:lnTo>
                  <a:cubicBezTo>
                    <a:pt x="867833" y="455182"/>
                    <a:pt x="866586" y="218017"/>
                    <a:pt x="867644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33B0D8D7-019E-DEEB-8293-F30FBEA7232D}"/>
                </a:ext>
              </a:extLst>
            </p:cNvPr>
            <p:cNvSpPr/>
            <p:nvPr/>
          </p:nvSpPr>
          <p:spPr>
            <a:xfrm>
              <a:off x="4749856" y="3139106"/>
              <a:ext cx="147042" cy="1988939"/>
            </a:xfrm>
            <a:custGeom>
              <a:avLst/>
              <a:gdLst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38113 w 228600"/>
                <a:gd name="connsiteY4" fmla="*/ 1357312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71451 w 228600"/>
                <a:gd name="connsiteY5" fmla="*/ 95249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61937"/>
                <a:gd name="connsiteY0" fmla="*/ 0 h 2505075"/>
                <a:gd name="connsiteX1" fmla="*/ 0 w 261937"/>
                <a:gd name="connsiteY1" fmla="*/ 2309812 h 2505075"/>
                <a:gd name="connsiteX2" fmla="*/ 223838 w 261937"/>
                <a:gd name="connsiteY2" fmla="*/ 2505075 h 2505075"/>
                <a:gd name="connsiteX3" fmla="*/ 261937 w 261937"/>
                <a:gd name="connsiteY3" fmla="*/ 1290637 h 2505075"/>
                <a:gd name="connsiteX4" fmla="*/ 161925 w 261937"/>
                <a:gd name="connsiteY4" fmla="*/ 1343024 h 2505075"/>
                <a:gd name="connsiteX5" fmla="*/ 171451 w 261937"/>
                <a:gd name="connsiteY5" fmla="*/ 95249 h 2505075"/>
                <a:gd name="connsiteX6" fmla="*/ 180975 w 261937"/>
                <a:gd name="connsiteY6" fmla="*/ 100012 h 2505075"/>
                <a:gd name="connsiteX7" fmla="*/ 0 w 261937"/>
                <a:gd name="connsiteY7" fmla="*/ 0 h 2505075"/>
                <a:gd name="connsiteX0" fmla="*/ 0 w 223872"/>
                <a:gd name="connsiteY0" fmla="*/ 0 h 2505075"/>
                <a:gd name="connsiteX1" fmla="*/ 0 w 223872"/>
                <a:gd name="connsiteY1" fmla="*/ 2309812 h 2505075"/>
                <a:gd name="connsiteX2" fmla="*/ 223838 w 223872"/>
                <a:gd name="connsiteY2" fmla="*/ 2505075 h 2505075"/>
                <a:gd name="connsiteX3" fmla="*/ 173831 w 223872"/>
                <a:gd name="connsiteY3" fmla="*/ 1354931 h 2505075"/>
                <a:gd name="connsiteX4" fmla="*/ 161925 w 223872"/>
                <a:gd name="connsiteY4" fmla="*/ 1343024 h 2505075"/>
                <a:gd name="connsiteX5" fmla="*/ 171451 w 223872"/>
                <a:gd name="connsiteY5" fmla="*/ 95249 h 2505075"/>
                <a:gd name="connsiteX6" fmla="*/ 180975 w 223872"/>
                <a:gd name="connsiteY6" fmla="*/ 100012 h 2505075"/>
                <a:gd name="connsiteX7" fmla="*/ 0 w 223872"/>
                <a:gd name="connsiteY7" fmla="*/ 0 h 2505075"/>
                <a:gd name="connsiteX0" fmla="*/ 0 w 180975"/>
                <a:gd name="connsiteY0" fmla="*/ 0 h 2447925"/>
                <a:gd name="connsiteX1" fmla="*/ 0 w 180975"/>
                <a:gd name="connsiteY1" fmla="*/ 2309812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  <a:gd name="connsiteX0" fmla="*/ 0 w 180975"/>
                <a:gd name="connsiteY0" fmla="*/ 0 h 2447925"/>
                <a:gd name="connsiteX1" fmla="*/ 16669 w 180975"/>
                <a:gd name="connsiteY1" fmla="*/ 2293144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975" h="2447925">
                  <a:moveTo>
                    <a:pt x="0" y="0"/>
                  </a:moveTo>
                  <a:lnTo>
                    <a:pt x="16669" y="2293144"/>
                  </a:lnTo>
                  <a:lnTo>
                    <a:pt x="157163" y="2447925"/>
                  </a:lnTo>
                  <a:cubicBezTo>
                    <a:pt x="158750" y="2052637"/>
                    <a:pt x="172244" y="1750219"/>
                    <a:pt x="173831" y="1354931"/>
                  </a:cubicBezTo>
                  <a:lnTo>
                    <a:pt x="161925" y="1343024"/>
                  </a:lnTo>
                  <a:cubicBezTo>
                    <a:pt x="163513" y="938212"/>
                    <a:pt x="169863" y="500061"/>
                    <a:pt x="171451" y="95249"/>
                  </a:cubicBezTo>
                  <a:lnTo>
                    <a:pt x="180975" y="100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88" name="Conector recto 87">
              <a:extLst>
                <a:ext uri="{FF2B5EF4-FFF2-40B4-BE49-F238E27FC236}">
                  <a16:creationId xmlns:a16="http://schemas.microsoft.com/office/drawing/2014/main" id="{82789F6A-3613-75B8-A440-1DCD95ADCD94}"/>
                </a:ext>
              </a:extLst>
            </p:cNvPr>
            <p:cNvCxnSpPr>
              <a:cxnSpLocks/>
              <a:stCxn id="85" idx="0"/>
              <a:endCxn id="84" idx="4"/>
            </p:cNvCxnSpPr>
            <p:nvPr/>
          </p:nvCxnSpPr>
          <p:spPr>
            <a:xfrm flipV="1">
              <a:off x="3734792" y="4173171"/>
              <a:ext cx="1011587" cy="57266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5E9C4974-5631-D661-179D-1ED2ECD8DE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688" y="4396928"/>
              <a:ext cx="827514" cy="46756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8753C063-1C6D-68EF-5D0B-95C97DCBB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0220" y="4414194"/>
              <a:ext cx="821399" cy="4641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4477BBE6-F935-9341-6381-71C09E125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276" y="4853067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>
              <a:extLst>
                <a:ext uri="{FF2B5EF4-FFF2-40B4-BE49-F238E27FC236}">
                  <a16:creationId xmlns:a16="http://schemas.microsoft.com/office/drawing/2014/main" id="{B813F0C6-1406-679B-83DF-034233309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641" y="4728505"/>
              <a:ext cx="916682" cy="51794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Imagen 99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E373E5A-D6CD-7740-8AE3-9335B1935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1" t="76935" r="65925"/>
            <a:stretch/>
          </p:blipFill>
          <p:spPr>
            <a:xfrm>
              <a:off x="4237832" y="5187719"/>
              <a:ext cx="1055518" cy="1285224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1B71EE51-3777-643C-A681-BC3E3639C123}"/>
                </a:ext>
              </a:extLst>
            </p:cNvPr>
            <p:cNvSpPr/>
            <p:nvPr/>
          </p:nvSpPr>
          <p:spPr>
            <a:xfrm>
              <a:off x="4900812" y="4072534"/>
              <a:ext cx="301823" cy="1485900"/>
            </a:xfrm>
            <a:custGeom>
              <a:avLst/>
              <a:gdLst>
                <a:gd name="connsiteX0" fmla="*/ 3175 w 371475"/>
                <a:gd name="connsiteY0" fmla="*/ 1536700 h 1828800"/>
                <a:gd name="connsiteX1" fmla="*/ 295275 w 371475"/>
                <a:gd name="connsiteY1" fmla="*/ 1698625 h 1828800"/>
                <a:gd name="connsiteX2" fmla="*/ 285750 w 371475"/>
                <a:gd name="connsiteY2" fmla="*/ 12700 h 1828800"/>
                <a:gd name="connsiteX3" fmla="*/ 336550 w 371475"/>
                <a:gd name="connsiteY3" fmla="*/ 0 h 1828800"/>
                <a:gd name="connsiteX4" fmla="*/ 371475 w 371475"/>
                <a:gd name="connsiteY4" fmla="*/ 19050 h 1828800"/>
                <a:gd name="connsiteX5" fmla="*/ 371475 w 371475"/>
                <a:gd name="connsiteY5" fmla="*/ 1828800 h 1828800"/>
                <a:gd name="connsiteX6" fmla="*/ 0 w 371475"/>
                <a:gd name="connsiteY6" fmla="*/ 1609725 h 1828800"/>
                <a:gd name="connsiteX7" fmla="*/ 3175 w 371475"/>
                <a:gd name="connsiteY7" fmla="*/ 15367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475" h="1828800">
                  <a:moveTo>
                    <a:pt x="3175" y="1536700"/>
                  </a:moveTo>
                  <a:lnTo>
                    <a:pt x="295275" y="1698625"/>
                  </a:lnTo>
                  <a:lnTo>
                    <a:pt x="285750" y="12700"/>
                  </a:lnTo>
                  <a:lnTo>
                    <a:pt x="336550" y="0"/>
                  </a:lnTo>
                  <a:lnTo>
                    <a:pt x="371475" y="19050"/>
                  </a:lnTo>
                  <a:lnTo>
                    <a:pt x="371475" y="1828800"/>
                  </a:lnTo>
                  <a:lnTo>
                    <a:pt x="0" y="1609725"/>
                  </a:lnTo>
                  <a:lnTo>
                    <a:pt x="3175" y="15367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C39E8151-B9A5-3CAA-C0DB-A2D94D463BCA}"/>
                </a:ext>
              </a:extLst>
            </p:cNvPr>
            <p:cNvSpPr/>
            <p:nvPr/>
          </p:nvSpPr>
          <p:spPr>
            <a:xfrm>
              <a:off x="4245536" y="4854555"/>
              <a:ext cx="894081" cy="475952"/>
            </a:xfrm>
            <a:custGeom>
              <a:avLst/>
              <a:gdLst>
                <a:gd name="connsiteX0" fmla="*/ 726281 w 1100138"/>
                <a:gd name="connsiteY0" fmla="*/ 590550 h 590550"/>
                <a:gd name="connsiteX1" fmla="*/ 1090613 w 1100138"/>
                <a:gd name="connsiteY1" fmla="*/ 385763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16744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609600 h 609600"/>
                <a:gd name="connsiteX1" fmla="*/ 1092994 w 1100138"/>
                <a:gd name="connsiteY1" fmla="*/ 407195 h 609600"/>
                <a:gd name="connsiteX2" fmla="*/ 1100138 w 1100138"/>
                <a:gd name="connsiteY2" fmla="*/ 250031 h 609600"/>
                <a:gd name="connsiteX3" fmla="*/ 850106 w 1100138"/>
                <a:gd name="connsiteY3" fmla="*/ 404812 h 609600"/>
                <a:gd name="connsiteX4" fmla="*/ 616744 w 1100138"/>
                <a:gd name="connsiteY4" fmla="*/ 195263 h 609600"/>
                <a:gd name="connsiteX5" fmla="*/ 619125 w 1100138"/>
                <a:gd name="connsiteY5" fmla="*/ 0 h 609600"/>
                <a:gd name="connsiteX6" fmla="*/ 2381 w 1100138"/>
                <a:gd name="connsiteY6" fmla="*/ 369094 h 609600"/>
                <a:gd name="connsiteX7" fmla="*/ 0 w 1100138"/>
                <a:gd name="connsiteY7" fmla="*/ 431006 h 609600"/>
                <a:gd name="connsiteX8" fmla="*/ 726281 w 1100138"/>
                <a:gd name="connsiteY8" fmla="*/ 609600 h 609600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850106 w 1100138"/>
                <a:gd name="connsiteY3" fmla="*/ 380999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773906 w 1100138"/>
                <a:gd name="connsiteY3" fmla="*/ 311942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092994"/>
                <a:gd name="connsiteY0" fmla="*/ 585787 h 585787"/>
                <a:gd name="connsiteX1" fmla="*/ 1092994 w 1092994"/>
                <a:gd name="connsiteY1" fmla="*/ 383382 h 585787"/>
                <a:gd name="connsiteX2" fmla="*/ 1090613 w 1092994"/>
                <a:gd name="connsiteY2" fmla="*/ 133350 h 585787"/>
                <a:gd name="connsiteX3" fmla="*/ 773906 w 1092994"/>
                <a:gd name="connsiteY3" fmla="*/ 311942 h 585787"/>
                <a:gd name="connsiteX4" fmla="*/ 616744 w 1092994"/>
                <a:gd name="connsiteY4" fmla="*/ 171450 h 585787"/>
                <a:gd name="connsiteX5" fmla="*/ 614363 w 1092994"/>
                <a:gd name="connsiteY5" fmla="*/ 0 h 585787"/>
                <a:gd name="connsiteX6" fmla="*/ 2381 w 1092994"/>
                <a:gd name="connsiteY6" fmla="*/ 345281 h 585787"/>
                <a:gd name="connsiteX7" fmla="*/ 0 w 1092994"/>
                <a:gd name="connsiteY7" fmla="*/ 407193 h 585787"/>
                <a:gd name="connsiteX8" fmla="*/ 726281 w 1092994"/>
                <a:gd name="connsiteY8" fmla="*/ 585787 h 585787"/>
                <a:gd name="connsiteX0" fmla="*/ 726281 w 1090842"/>
                <a:gd name="connsiteY0" fmla="*/ 585787 h 585787"/>
                <a:gd name="connsiteX1" fmla="*/ 1090613 w 1090842"/>
                <a:gd name="connsiteY1" fmla="*/ 395288 h 585787"/>
                <a:gd name="connsiteX2" fmla="*/ 1090613 w 1090842"/>
                <a:gd name="connsiteY2" fmla="*/ 133350 h 585787"/>
                <a:gd name="connsiteX3" fmla="*/ 773906 w 1090842"/>
                <a:gd name="connsiteY3" fmla="*/ 311942 h 585787"/>
                <a:gd name="connsiteX4" fmla="*/ 616744 w 1090842"/>
                <a:gd name="connsiteY4" fmla="*/ 171450 h 585787"/>
                <a:gd name="connsiteX5" fmla="*/ 614363 w 1090842"/>
                <a:gd name="connsiteY5" fmla="*/ 0 h 585787"/>
                <a:gd name="connsiteX6" fmla="*/ 2381 w 1090842"/>
                <a:gd name="connsiteY6" fmla="*/ 345281 h 585787"/>
                <a:gd name="connsiteX7" fmla="*/ 0 w 1090842"/>
                <a:gd name="connsiteY7" fmla="*/ 407193 h 585787"/>
                <a:gd name="connsiteX8" fmla="*/ 726281 w 1090842"/>
                <a:gd name="connsiteY8" fmla="*/ 585787 h 585787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23928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  <a:gd name="connsiteX0" fmla="*/ 735846 w 1100407"/>
                <a:gd name="connsiteY0" fmla="*/ 571499 h 571499"/>
                <a:gd name="connsiteX1" fmla="*/ 1100178 w 1100407"/>
                <a:gd name="connsiteY1" fmla="*/ 381000 h 571499"/>
                <a:gd name="connsiteX2" fmla="*/ 1100178 w 1100407"/>
                <a:gd name="connsiteY2" fmla="*/ 119062 h 571499"/>
                <a:gd name="connsiteX3" fmla="*/ 783471 w 1100407"/>
                <a:gd name="connsiteY3" fmla="*/ 297654 h 571499"/>
                <a:gd name="connsiteX4" fmla="*/ 626309 w 1100407"/>
                <a:gd name="connsiteY4" fmla="*/ 157162 h 571499"/>
                <a:gd name="connsiteX5" fmla="*/ 614403 w 1100407"/>
                <a:gd name="connsiteY5" fmla="*/ 0 h 571499"/>
                <a:gd name="connsiteX6" fmla="*/ 40 w 1100407"/>
                <a:gd name="connsiteY6" fmla="*/ 350043 h 571499"/>
                <a:gd name="connsiteX7" fmla="*/ 9565 w 1100407"/>
                <a:gd name="connsiteY7" fmla="*/ 392905 h 571499"/>
                <a:gd name="connsiteX8" fmla="*/ 735846 w 1100407"/>
                <a:gd name="connsiteY8" fmla="*/ 571499 h 571499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33453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0407" h="585787">
                  <a:moveTo>
                    <a:pt x="735846" y="585787"/>
                  </a:moveTo>
                  <a:lnTo>
                    <a:pt x="1100178" y="395288"/>
                  </a:lnTo>
                  <a:cubicBezTo>
                    <a:pt x="1099384" y="311944"/>
                    <a:pt x="1100972" y="216694"/>
                    <a:pt x="1100178" y="133350"/>
                  </a:cubicBezTo>
                  <a:lnTo>
                    <a:pt x="783471" y="311942"/>
                  </a:lnTo>
                  <a:lnTo>
                    <a:pt x="626309" y="171450"/>
                  </a:lnTo>
                  <a:cubicBezTo>
                    <a:pt x="627103" y="112712"/>
                    <a:pt x="632659" y="58738"/>
                    <a:pt x="633453" y="0"/>
                  </a:cubicBezTo>
                  <a:lnTo>
                    <a:pt x="40" y="364331"/>
                  </a:lnTo>
                  <a:cubicBezTo>
                    <a:pt x="-754" y="384968"/>
                    <a:pt x="10359" y="386556"/>
                    <a:pt x="9565" y="407193"/>
                  </a:cubicBezTo>
                  <a:lnTo>
                    <a:pt x="735846" y="5857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E5C7DF85-89DC-4DD4-8BB0-5223440844F7}"/>
                </a:ext>
              </a:extLst>
            </p:cNvPr>
            <p:cNvSpPr/>
            <p:nvPr/>
          </p:nvSpPr>
          <p:spPr>
            <a:xfrm>
              <a:off x="4632524" y="4411761"/>
              <a:ext cx="128984" cy="461764"/>
            </a:xfrm>
            <a:custGeom>
              <a:avLst/>
              <a:gdLst>
                <a:gd name="connsiteX0" fmla="*/ 130175 w 149225"/>
                <a:gd name="connsiteY0" fmla="*/ 539750 h 539750"/>
                <a:gd name="connsiteX1" fmla="*/ 0 w 149225"/>
                <a:gd name="connsiteY1" fmla="*/ 476250 h 539750"/>
                <a:gd name="connsiteX2" fmla="*/ 0 w 149225"/>
                <a:gd name="connsiteY2" fmla="*/ 73025 h 539750"/>
                <a:gd name="connsiteX3" fmla="*/ 149225 w 149225"/>
                <a:gd name="connsiteY3" fmla="*/ 0 h 539750"/>
                <a:gd name="connsiteX4" fmla="*/ 130175 w 149225"/>
                <a:gd name="connsiteY4" fmla="*/ 539750 h 539750"/>
                <a:gd name="connsiteX0" fmla="*/ 139700 w 149225"/>
                <a:gd name="connsiteY0" fmla="*/ 537369 h 537369"/>
                <a:gd name="connsiteX1" fmla="*/ 0 w 149225"/>
                <a:gd name="connsiteY1" fmla="*/ 476250 h 537369"/>
                <a:gd name="connsiteX2" fmla="*/ 0 w 149225"/>
                <a:gd name="connsiteY2" fmla="*/ 73025 h 537369"/>
                <a:gd name="connsiteX3" fmla="*/ 149225 w 149225"/>
                <a:gd name="connsiteY3" fmla="*/ 0 h 537369"/>
                <a:gd name="connsiteX4" fmla="*/ 139700 w 149225"/>
                <a:gd name="connsiteY4" fmla="*/ 537369 h 537369"/>
                <a:gd name="connsiteX0" fmla="*/ 163512 w 163512"/>
                <a:gd name="connsiteY0" fmla="*/ 542131 h 542131"/>
                <a:gd name="connsiteX1" fmla="*/ 0 w 163512"/>
                <a:gd name="connsiteY1" fmla="*/ 476250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63512 w 163512"/>
                <a:gd name="connsiteY0" fmla="*/ 542131 h 542131"/>
                <a:gd name="connsiteX1" fmla="*/ 0 w 163512"/>
                <a:gd name="connsiteY1" fmla="*/ 459581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58750 w 158750"/>
                <a:gd name="connsiteY0" fmla="*/ 554037 h 554037"/>
                <a:gd name="connsiteX1" fmla="*/ 0 w 158750"/>
                <a:gd name="connsiteY1" fmla="*/ 459581 h 554037"/>
                <a:gd name="connsiteX2" fmla="*/ 0 w 158750"/>
                <a:gd name="connsiteY2" fmla="*/ 73025 h 554037"/>
                <a:gd name="connsiteX3" fmla="*/ 149225 w 158750"/>
                <a:gd name="connsiteY3" fmla="*/ 0 h 554037"/>
                <a:gd name="connsiteX4" fmla="*/ 158750 w 158750"/>
                <a:gd name="connsiteY4" fmla="*/ 554037 h 554037"/>
                <a:gd name="connsiteX0" fmla="*/ 158750 w 158750"/>
                <a:gd name="connsiteY0" fmla="*/ 568325 h 568325"/>
                <a:gd name="connsiteX1" fmla="*/ 0 w 158750"/>
                <a:gd name="connsiteY1" fmla="*/ 473869 h 568325"/>
                <a:gd name="connsiteX2" fmla="*/ 0 w 158750"/>
                <a:gd name="connsiteY2" fmla="*/ 87313 h 568325"/>
                <a:gd name="connsiteX3" fmla="*/ 151606 w 158750"/>
                <a:gd name="connsiteY3" fmla="*/ 0 h 568325"/>
                <a:gd name="connsiteX4" fmla="*/ 158750 w 158750"/>
                <a:gd name="connsiteY4" fmla="*/ 568325 h 5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50" h="568325">
                  <a:moveTo>
                    <a:pt x="158750" y="568325"/>
                  </a:moveTo>
                  <a:lnTo>
                    <a:pt x="0" y="473869"/>
                  </a:lnTo>
                  <a:lnTo>
                    <a:pt x="0" y="87313"/>
                  </a:lnTo>
                  <a:lnTo>
                    <a:pt x="151606" y="0"/>
                  </a:lnTo>
                  <a:cubicBezTo>
                    <a:pt x="153987" y="189442"/>
                    <a:pt x="156369" y="378883"/>
                    <a:pt x="158750" y="5683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C4B08260-D1F2-DC59-3551-7C7E7769F6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128" y="4870251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E4196DD-A471-BBD5-5EC2-DFC600F616AE}"/>
                </a:ext>
              </a:extLst>
            </p:cNvPr>
            <p:cNvSpPr/>
            <p:nvPr/>
          </p:nvSpPr>
          <p:spPr>
            <a:xfrm>
              <a:off x="4892685" y="3057504"/>
              <a:ext cx="282476" cy="1172468"/>
            </a:xfrm>
            <a:custGeom>
              <a:avLst/>
              <a:gdLst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23900 w 723900"/>
                <a:gd name="connsiteY7" fmla="*/ 595312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280727 w 723900"/>
                <a:gd name="connsiteY4" fmla="*/ 1188244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531144"/>
                <a:gd name="connsiteX1" fmla="*/ 0 w 723900"/>
                <a:gd name="connsiteY1" fmla="*/ 457200 h 1531144"/>
                <a:gd name="connsiteX2" fmla="*/ 117138 w 723900"/>
                <a:gd name="connsiteY2" fmla="*/ 1531144 h 1531144"/>
                <a:gd name="connsiteX3" fmla="*/ 571500 w 723900"/>
                <a:gd name="connsiteY3" fmla="*/ 1323975 h 1531144"/>
                <a:gd name="connsiteX4" fmla="*/ 280727 w 723900"/>
                <a:gd name="connsiteY4" fmla="*/ 1188244 h 1531144"/>
                <a:gd name="connsiteX5" fmla="*/ 273583 w 723900"/>
                <a:gd name="connsiteY5" fmla="*/ 511969 h 1531144"/>
                <a:gd name="connsiteX6" fmla="*/ 425298 w 723900"/>
                <a:gd name="connsiteY6" fmla="*/ 438150 h 1531144"/>
                <a:gd name="connsiteX7" fmla="*/ 694445 w 723900"/>
                <a:gd name="connsiteY7" fmla="*/ 571500 h 1531144"/>
                <a:gd name="connsiteX8" fmla="*/ 723900 w 723900"/>
                <a:gd name="connsiteY8" fmla="*/ 0 h 1531144"/>
                <a:gd name="connsiteX9" fmla="*/ 661988 w 723900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577307 w 606762"/>
                <a:gd name="connsiteY7" fmla="*/ 571500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26096 w 606762"/>
                <a:gd name="connsiteY0" fmla="*/ 340518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26096 w 606762"/>
                <a:gd name="connsiteY9" fmla="*/ 340518 h 1531144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35067 w 454362"/>
                <a:gd name="connsiteY7" fmla="*/ 438150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996 w 454362"/>
                <a:gd name="connsiteY0" fmla="*/ 214312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996 w 454362"/>
                <a:gd name="connsiteY9" fmla="*/ 214312 h 1483519"/>
                <a:gd name="connsiteX0" fmla="*/ 40043 w 493409"/>
                <a:gd name="connsiteY0" fmla="*/ 214312 h 1483519"/>
                <a:gd name="connsiteX1" fmla="*/ 0 w 493409"/>
                <a:gd name="connsiteY1" fmla="*/ 1454943 h 1483519"/>
                <a:gd name="connsiteX2" fmla="*/ 39047 w 493409"/>
                <a:gd name="connsiteY2" fmla="*/ 1483519 h 1483519"/>
                <a:gd name="connsiteX3" fmla="*/ 493409 w 493409"/>
                <a:gd name="connsiteY3" fmla="*/ 1276350 h 1483519"/>
                <a:gd name="connsiteX4" fmla="*/ 202636 w 493409"/>
                <a:gd name="connsiteY4" fmla="*/ 1140619 h 1483519"/>
                <a:gd name="connsiteX5" fmla="*/ 195492 w 493409"/>
                <a:gd name="connsiteY5" fmla="*/ 464344 h 1483519"/>
                <a:gd name="connsiteX6" fmla="*/ 347207 w 493409"/>
                <a:gd name="connsiteY6" fmla="*/ 390525 h 1483519"/>
                <a:gd name="connsiteX7" fmla="*/ 451802 w 493409"/>
                <a:gd name="connsiteY7" fmla="*/ 426244 h 1483519"/>
                <a:gd name="connsiteX8" fmla="*/ 470101 w 493409"/>
                <a:gd name="connsiteY8" fmla="*/ 0 h 1483519"/>
                <a:gd name="connsiteX9" fmla="*/ 40043 w 493409"/>
                <a:gd name="connsiteY9" fmla="*/ 214312 h 1483519"/>
                <a:gd name="connsiteX0" fmla="*/ 40043 w 493409"/>
                <a:gd name="connsiteY0" fmla="*/ 214312 h 1454943"/>
                <a:gd name="connsiteX1" fmla="*/ 0 w 493409"/>
                <a:gd name="connsiteY1" fmla="*/ 1454943 h 1454943"/>
                <a:gd name="connsiteX2" fmla="*/ 421140 w 493409"/>
                <a:gd name="connsiteY2" fmla="*/ 1259682 h 1454943"/>
                <a:gd name="connsiteX3" fmla="*/ 493409 w 493409"/>
                <a:gd name="connsiteY3" fmla="*/ 1276350 h 1454943"/>
                <a:gd name="connsiteX4" fmla="*/ 202636 w 493409"/>
                <a:gd name="connsiteY4" fmla="*/ 1140619 h 1454943"/>
                <a:gd name="connsiteX5" fmla="*/ 195492 w 493409"/>
                <a:gd name="connsiteY5" fmla="*/ 464344 h 1454943"/>
                <a:gd name="connsiteX6" fmla="*/ 347207 w 493409"/>
                <a:gd name="connsiteY6" fmla="*/ 390525 h 1454943"/>
                <a:gd name="connsiteX7" fmla="*/ 451802 w 493409"/>
                <a:gd name="connsiteY7" fmla="*/ 426244 h 1454943"/>
                <a:gd name="connsiteX8" fmla="*/ 470101 w 493409"/>
                <a:gd name="connsiteY8" fmla="*/ 0 h 1454943"/>
                <a:gd name="connsiteX9" fmla="*/ 40043 w 493409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202636 w 470162"/>
                <a:gd name="connsiteY4" fmla="*/ 1140619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40663 w 470162"/>
                <a:gd name="connsiteY2" fmla="*/ 1252538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0121 w 436694"/>
                <a:gd name="connsiteY4" fmla="*/ 1107282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274693 w 436694"/>
                <a:gd name="connsiteY6" fmla="*/ 366712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67"/>
                <a:gd name="connsiteY0" fmla="*/ 214312 h 1452562"/>
                <a:gd name="connsiteX1" fmla="*/ 0 w 436667"/>
                <a:gd name="connsiteY1" fmla="*/ 1452562 h 1452562"/>
                <a:gd name="connsiteX2" fmla="*/ 407195 w 436667"/>
                <a:gd name="connsiteY2" fmla="*/ 1252538 h 1452562"/>
                <a:gd name="connsiteX3" fmla="*/ 128050 w 436667"/>
                <a:gd name="connsiteY3" fmla="*/ 1100138 h 1452562"/>
                <a:gd name="connsiteX4" fmla="*/ 138488 w 436667"/>
                <a:gd name="connsiteY4" fmla="*/ 1104900 h 1452562"/>
                <a:gd name="connsiteX5" fmla="*/ 128556 w 436667"/>
                <a:gd name="connsiteY5" fmla="*/ 450057 h 1452562"/>
                <a:gd name="connsiteX6" fmla="*/ 274693 w 436667"/>
                <a:gd name="connsiteY6" fmla="*/ 366712 h 1452562"/>
                <a:gd name="connsiteX7" fmla="*/ 401600 w 436667"/>
                <a:gd name="connsiteY7" fmla="*/ 435769 h 1452562"/>
                <a:gd name="connsiteX8" fmla="*/ 436633 w 436667"/>
                <a:gd name="connsiteY8" fmla="*/ 0 h 1452562"/>
                <a:gd name="connsiteX9" fmla="*/ 6575 w 436667"/>
                <a:gd name="connsiteY9" fmla="*/ 214312 h 1452562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7187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9568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85849 w 407195"/>
                <a:gd name="connsiteY7" fmla="*/ 366712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7195" h="1443037">
                  <a:moveTo>
                    <a:pt x="6575" y="204787"/>
                  </a:moveTo>
                  <a:cubicBezTo>
                    <a:pt x="4383" y="617537"/>
                    <a:pt x="2192" y="1030287"/>
                    <a:pt x="0" y="1443037"/>
                  </a:cubicBezTo>
                  <a:lnTo>
                    <a:pt x="407195" y="1243013"/>
                  </a:lnTo>
                  <a:lnTo>
                    <a:pt x="128050" y="1090613"/>
                  </a:lnTo>
                  <a:lnTo>
                    <a:pt x="138488" y="1095375"/>
                  </a:lnTo>
                  <a:cubicBezTo>
                    <a:pt x="136107" y="877094"/>
                    <a:pt x="139304" y="663575"/>
                    <a:pt x="136923" y="445294"/>
                  </a:cubicBezTo>
                  <a:cubicBezTo>
                    <a:pt x="145996" y="440875"/>
                    <a:pt x="155069" y="431693"/>
                    <a:pt x="164142" y="427274"/>
                  </a:cubicBezTo>
                  <a:lnTo>
                    <a:pt x="285849" y="366712"/>
                  </a:lnTo>
                  <a:lnTo>
                    <a:pt x="401600" y="426244"/>
                  </a:lnTo>
                  <a:cubicBezTo>
                    <a:pt x="400262" y="280194"/>
                    <a:pt x="393347" y="146050"/>
                    <a:pt x="392009" y="0"/>
                  </a:cubicBezTo>
                  <a:lnTo>
                    <a:pt x="6575" y="204787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136" name="Forma libre: forma 135">
              <a:extLst>
                <a:ext uri="{FF2B5EF4-FFF2-40B4-BE49-F238E27FC236}">
                  <a16:creationId xmlns:a16="http://schemas.microsoft.com/office/drawing/2014/main" id="{93FC2E94-6CBE-3831-5F74-DFA91294958F}"/>
                </a:ext>
              </a:extLst>
            </p:cNvPr>
            <p:cNvSpPr/>
            <p:nvPr/>
          </p:nvSpPr>
          <p:spPr>
            <a:xfrm>
              <a:off x="5029795" y="2513569"/>
              <a:ext cx="706189" cy="979180"/>
            </a:xfrm>
            <a:custGeom>
              <a:avLst/>
              <a:gdLst>
                <a:gd name="connsiteX0" fmla="*/ 0 w 869156"/>
                <a:gd name="connsiteY0" fmla="*/ 573881 h 1216819"/>
                <a:gd name="connsiteX1" fmla="*/ 166688 w 869156"/>
                <a:gd name="connsiteY1" fmla="*/ 671513 h 1216819"/>
                <a:gd name="connsiteX2" fmla="*/ 176213 w 869156"/>
                <a:gd name="connsiteY2" fmla="*/ 1107281 h 1216819"/>
                <a:gd name="connsiteX3" fmla="*/ 376238 w 869156"/>
                <a:gd name="connsiteY3" fmla="*/ 1216819 h 1216819"/>
                <a:gd name="connsiteX4" fmla="*/ 869156 w 869156"/>
                <a:gd name="connsiteY4" fmla="*/ 919163 h 1216819"/>
                <a:gd name="connsiteX5" fmla="*/ 869156 w 869156"/>
                <a:gd name="connsiteY5" fmla="*/ 0 h 1216819"/>
                <a:gd name="connsiteX6" fmla="*/ 535781 w 869156"/>
                <a:gd name="connsiteY6" fmla="*/ 192881 h 1216819"/>
                <a:gd name="connsiteX7" fmla="*/ 535781 w 869156"/>
                <a:gd name="connsiteY7" fmla="*/ 276225 h 1216819"/>
                <a:gd name="connsiteX8" fmla="*/ 0 w 869156"/>
                <a:gd name="connsiteY8" fmla="*/ 573881 h 12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9156" h="1216819">
                  <a:moveTo>
                    <a:pt x="0" y="573881"/>
                  </a:moveTo>
                  <a:lnTo>
                    <a:pt x="166688" y="671513"/>
                  </a:lnTo>
                  <a:lnTo>
                    <a:pt x="176213" y="1107281"/>
                  </a:lnTo>
                  <a:lnTo>
                    <a:pt x="376238" y="1216819"/>
                  </a:lnTo>
                  <a:lnTo>
                    <a:pt x="869156" y="919163"/>
                  </a:lnTo>
                  <a:lnTo>
                    <a:pt x="869156" y="0"/>
                  </a:lnTo>
                  <a:lnTo>
                    <a:pt x="535781" y="192881"/>
                  </a:lnTo>
                  <a:lnTo>
                    <a:pt x="535781" y="276225"/>
                  </a:lnTo>
                  <a:lnTo>
                    <a:pt x="0" y="57388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32" name="Conector recto 131">
              <a:extLst>
                <a:ext uri="{FF2B5EF4-FFF2-40B4-BE49-F238E27FC236}">
                  <a16:creationId xmlns:a16="http://schemas.microsoft.com/office/drawing/2014/main" id="{1F2D8AFE-E14B-2522-C003-32264132CB2E}"/>
                </a:ext>
              </a:extLst>
            </p:cNvPr>
            <p:cNvCxnSpPr>
              <a:cxnSpLocks/>
              <a:stCxn id="86" idx="1"/>
            </p:cNvCxnSpPr>
            <p:nvPr/>
          </p:nvCxnSpPr>
          <p:spPr>
            <a:xfrm flipV="1">
              <a:off x="4030993" y="2710241"/>
              <a:ext cx="1443067" cy="83573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cto 137">
              <a:extLst>
                <a:ext uri="{FF2B5EF4-FFF2-40B4-BE49-F238E27FC236}">
                  <a16:creationId xmlns:a16="http://schemas.microsoft.com/office/drawing/2014/main" id="{FE39624B-131C-3A6A-9D19-F3AF79D82B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2503" y="3250732"/>
              <a:ext cx="281704" cy="1614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>
              <a:extLst>
                <a:ext uri="{FF2B5EF4-FFF2-40B4-BE49-F238E27FC236}">
                  <a16:creationId xmlns:a16="http://schemas.microsoft.com/office/drawing/2014/main" id="{DE3E0956-5A38-CAFD-F5A2-9F5043BCF566}"/>
                </a:ext>
              </a:extLst>
            </p:cNvPr>
            <p:cNvCxnSpPr>
              <a:cxnSpLocks/>
              <a:stCxn id="136" idx="7"/>
            </p:cNvCxnSpPr>
            <p:nvPr/>
          </p:nvCxnSpPr>
          <p:spPr>
            <a:xfrm flipH="1">
              <a:off x="5457290" y="2735849"/>
              <a:ext cx="7828" cy="519266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Forma libre: forma 143">
              <a:extLst>
                <a:ext uri="{FF2B5EF4-FFF2-40B4-BE49-F238E27FC236}">
                  <a16:creationId xmlns:a16="http://schemas.microsoft.com/office/drawing/2014/main" id="{EE87FF9F-5A34-8E47-D00F-75B1B7142610}"/>
                </a:ext>
              </a:extLst>
            </p:cNvPr>
            <p:cNvSpPr/>
            <p:nvPr/>
          </p:nvSpPr>
          <p:spPr>
            <a:xfrm>
              <a:off x="4615756" y="3243165"/>
              <a:ext cx="245715" cy="452735"/>
            </a:xfrm>
            <a:custGeom>
              <a:avLst/>
              <a:gdLst>
                <a:gd name="connsiteX0" fmla="*/ 0 w 302418"/>
                <a:gd name="connsiteY0" fmla="*/ 557212 h 557212"/>
                <a:gd name="connsiteX1" fmla="*/ 164306 w 302418"/>
                <a:gd name="connsiteY1" fmla="*/ 476250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45256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54781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418" h="557212">
                  <a:moveTo>
                    <a:pt x="0" y="557212"/>
                  </a:moveTo>
                  <a:lnTo>
                    <a:pt x="154781" y="478631"/>
                  </a:lnTo>
                  <a:lnTo>
                    <a:pt x="302418" y="554831"/>
                  </a:lnTo>
                  <a:lnTo>
                    <a:pt x="302418" y="71437"/>
                  </a:lnTo>
                  <a:lnTo>
                    <a:pt x="150018" y="0"/>
                  </a:lnTo>
                  <a:lnTo>
                    <a:pt x="0" y="80962"/>
                  </a:lnTo>
                  <a:lnTo>
                    <a:pt x="0" y="55721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51" name="Conector recto 150">
              <a:extLst>
                <a:ext uri="{FF2B5EF4-FFF2-40B4-BE49-F238E27FC236}">
                  <a16:creationId xmlns:a16="http://schemas.microsoft.com/office/drawing/2014/main" id="{83C2A3FB-B516-EE50-3240-C962D72043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5098" y="3666795"/>
              <a:ext cx="717008" cy="41090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upo 156">
              <a:extLst>
                <a:ext uri="{FF2B5EF4-FFF2-40B4-BE49-F238E27FC236}">
                  <a16:creationId xmlns:a16="http://schemas.microsoft.com/office/drawing/2014/main" id="{444282AC-7F02-571C-BAB6-635BC78E2E8E}"/>
                </a:ext>
              </a:extLst>
            </p:cNvPr>
            <p:cNvGrpSpPr/>
            <p:nvPr/>
          </p:nvGrpSpPr>
          <p:grpSpPr>
            <a:xfrm>
              <a:off x="4979805" y="3353307"/>
              <a:ext cx="913209" cy="1083469"/>
              <a:chOff x="1488462" y="2713281"/>
              <a:chExt cx="1123949" cy="1333500"/>
            </a:xfrm>
          </p:grpSpPr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D61E2CC6-1818-BD56-FD37-4A1B4863C72A}"/>
                  </a:ext>
                </a:extLst>
              </p:cNvPr>
              <p:cNvSpPr/>
              <p:nvPr/>
            </p:nvSpPr>
            <p:spPr>
              <a:xfrm>
                <a:off x="1488462" y="2713281"/>
                <a:ext cx="1123949" cy="1333500"/>
              </a:xfrm>
              <a:custGeom>
                <a:avLst/>
                <a:gdLst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0 w 1147762"/>
                  <a:gd name="connsiteY2" fmla="*/ 90487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23813 w 1147762"/>
                  <a:gd name="connsiteY2" fmla="*/ 76200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16793 w 1123949"/>
                  <a:gd name="connsiteY0" fmla="*/ 1333500 h 1333500"/>
                  <a:gd name="connsiteX1" fmla="*/ 7143 w 1123949"/>
                  <a:gd name="connsiteY1" fmla="*/ 742950 h 1333500"/>
                  <a:gd name="connsiteX2" fmla="*/ 0 w 1123949"/>
                  <a:gd name="connsiteY2" fmla="*/ 76200 h 1333500"/>
                  <a:gd name="connsiteX3" fmla="*/ 130968 w 1123949"/>
                  <a:gd name="connsiteY3" fmla="*/ 0 h 1333500"/>
                  <a:gd name="connsiteX4" fmla="*/ 1123949 w 1123949"/>
                  <a:gd name="connsiteY4" fmla="*/ 583406 h 1333500"/>
                  <a:gd name="connsiteX5" fmla="*/ 1007268 w 1123949"/>
                  <a:gd name="connsiteY5" fmla="*/ 661987 h 1333500"/>
                  <a:gd name="connsiteX6" fmla="*/ 1016793 w 1123949"/>
                  <a:gd name="connsiteY6" fmla="*/ 1333500 h 13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3949" h="1333500">
                    <a:moveTo>
                      <a:pt x="1016793" y="1333500"/>
                    </a:moveTo>
                    <a:lnTo>
                      <a:pt x="7143" y="742950"/>
                    </a:lnTo>
                    <a:lnTo>
                      <a:pt x="0" y="76200"/>
                    </a:lnTo>
                    <a:lnTo>
                      <a:pt x="130968" y="0"/>
                    </a:lnTo>
                    <a:lnTo>
                      <a:pt x="1123949" y="583406"/>
                    </a:lnTo>
                    <a:lnTo>
                      <a:pt x="1007268" y="661987"/>
                    </a:lnTo>
                    <a:lnTo>
                      <a:pt x="1016793" y="133350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cxnSp>
            <p:nvCxnSpPr>
              <p:cNvPr id="155" name="Conector recto 154">
                <a:extLst>
                  <a:ext uri="{FF2B5EF4-FFF2-40B4-BE49-F238E27FC236}">
                    <a16:creationId xmlns:a16="http://schemas.microsoft.com/office/drawing/2014/main" id="{6C79DC5F-E070-9AD0-E62C-2D92E89B4524}"/>
                  </a:ext>
                </a:extLst>
              </p:cNvPr>
              <p:cNvCxnSpPr>
                <a:cxnSpLocks/>
                <a:stCxn id="64" idx="2"/>
                <a:endCxn id="64" idx="5"/>
              </p:cNvCxnSpPr>
              <p:nvPr/>
            </p:nvCxnSpPr>
            <p:spPr>
              <a:xfrm>
                <a:off x="1488462" y="2789481"/>
                <a:ext cx="1007268" cy="585787"/>
              </a:xfrm>
              <a:prstGeom prst="line">
                <a:avLst/>
              </a:prstGeom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Conector recto 158">
              <a:extLst>
                <a:ext uri="{FF2B5EF4-FFF2-40B4-BE49-F238E27FC236}">
                  <a16:creationId xmlns:a16="http://schemas.microsoft.com/office/drawing/2014/main" id="{DEED7A23-0964-6293-07D3-BE91216BA65C}"/>
                </a:ext>
              </a:extLst>
            </p:cNvPr>
            <p:cNvCxnSpPr>
              <a:cxnSpLocks/>
              <a:stCxn id="144" idx="4"/>
              <a:endCxn id="144" idx="1"/>
            </p:cNvCxnSpPr>
            <p:nvPr/>
          </p:nvCxnSpPr>
          <p:spPr>
            <a:xfrm>
              <a:off x="4737646" y="3243165"/>
              <a:ext cx="3870" cy="38888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Conector recto 162">
              <a:extLst>
                <a:ext uri="{FF2B5EF4-FFF2-40B4-BE49-F238E27FC236}">
                  <a16:creationId xmlns:a16="http://schemas.microsoft.com/office/drawing/2014/main" id="{D36AD498-E4F4-8687-A664-D16E34297C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5501" y="5009873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>
              <a:extLst>
                <a:ext uri="{FF2B5EF4-FFF2-40B4-BE49-F238E27FC236}">
                  <a16:creationId xmlns:a16="http://schemas.microsoft.com/office/drawing/2014/main" id="{552244AB-1F3A-B57B-D4FE-9555BAEFC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2167" y="5526412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cto 165">
              <a:extLst>
                <a:ext uri="{FF2B5EF4-FFF2-40B4-BE49-F238E27FC236}">
                  <a16:creationId xmlns:a16="http://schemas.microsoft.com/office/drawing/2014/main" id="{E674A935-97A2-03EF-7F3E-D8D2B74DF6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3787" y="5282745"/>
              <a:ext cx="426894" cy="236998"/>
            </a:xfrm>
            <a:prstGeom prst="line">
              <a:avLst/>
            </a:prstGeom>
            <a:ln w="19050">
              <a:solidFill>
                <a:srgbClr val="F8F8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cto 171">
              <a:extLst>
                <a:ext uri="{FF2B5EF4-FFF2-40B4-BE49-F238E27FC236}">
                  <a16:creationId xmlns:a16="http://schemas.microsoft.com/office/drawing/2014/main" id="{D22C606C-CE8D-9ED9-2EC8-1BD0544E96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75584" y="2397025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cto 186">
              <a:extLst>
                <a:ext uri="{FF2B5EF4-FFF2-40B4-BE49-F238E27FC236}">
                  <a16:creationId xmlns:a16="http://schemas.microsoft.com/office/drawing/2014/main" id="{74611F90-6E0E-AB37-D773-850AF1E94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5538" y="2391832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cto 188">
              <a:extLst>
                <a:ext uri="{FF2B5EF4-FFF2-40B4-BE49-F238E27FC236}">
                  <a16:creationId xmlns:a16="http://schemas.microsoft.com/office/drawing/2014/main" id="{8A687EB7-E345-FF11-995D-36549B73DE1F}"/>
                </a:ext>
              </a:extLst>
            </p:cNvPr>
            <p:cNvCxnSpPr>
              <a:cxnSpLocks/>
              <a:stCxn id="53" idx="21"/>
              <a:endCxn id="61" idx="4"/>
            </p:cNvCxnSpPr>
            <p:nvPr/>
          </p:nvCxnSpPr>
          <p:spPr>
            <a:xfrm flipH="1">
              <a:off x="8054166" y="4149021"/>
              <a:ext cx="10134" cy="973982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cto 190">
              <a:extLst>
                <a:ext uri="{FF2B5EF4-FFF2-40B4-BE49-F238E27FC236}">
                  <a16:creationId xmlns:a16="http://schemas.microsoft.com/office/drawing/2014/main" id="{8564EF28-4DFC-EC3F-0AE9-FFB4397B898C}"/>
                </a:ext>
              </a:extLst>
            </p:cNvPr>
            <p:cNvCxnSpPr>
              <a:cxnSpLocks/>
              <a:endCxn id="61" idx="3"/>
            </p:cNvCxnSpPr>
            <p:nvPr/>
          </p:nvCxnSpPr>
          <p:spPr>
            <a:xfrm>
              <a:off x="8017007" y="4975004"/>
              <a:ext cx="16729" cy="1633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E115C41-DB50-C628-4080-95995340FF0E}"/>
                </a:ext>
              </a:extLst>
            </p:cNvPr>
            <p:cNvGrpSpPr/>
            <p:nvPr/>
          </p:nvGrpSpPr>
          <p:grpSpPr>
            <a:xfrm>
              <a:off x="8664648" y="3217037"/>
              <a:ext cx="1463239" cy="2798834"/>
              <a:chOff x="9976674" y="-30959"/>
              <a:chExt cx="1800910" cy="3444719"/>
            </a:xfrm>
          </p:grpSpPr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E8F42F7D-1123-F7D0-E636-6409E274CDF8}"/>
                  </a:ext>
                </a:extLst>
              </p:cNvPr>
              <p:cNvSpPr/>
              <p:nvPr/>
            </p:nvSpPr>
            <p:spPr>
              <a:xfrm>
                <a:off x="10030064" y="0"/>
                <a:ext cx="1747520" cy="3413760"/>
              </a:xfrm>
              <a:custGeom>
                <a:avLst/>
                <a:gdLst>
                  <a:gd name="connsiteX0" fmla="*/ 1747520 w 1747520"/>
                  <a:gd name="connsiteY0" fmla="*/ 2404533 h 3413760"/>
                  <a:gd name="connsiteX1" fmla="*/ 0 w 1747520"/>
                  <a:gd name="connsiteY1" fmla="*/ 3413760 h 3413760"/>
                  <a:gd name="connsiteX2" fmla="*/ 0 w 1747520"/>
                  <a:gd name="connsiteY2" fmla="*/ 988906 h 3413760"/>
                  <a:gd name="connsiteX3" fmla="*/ 1740746 w 1747520"/>
                  <a:gd name="connsiteY3" fmla="*/ 0 h 3413760"/>
                  <a:gd name="connsiteX4" fmla="*/ 1747520 w 1747520"/>
                  <a:gd name="connsiteY4" fmla="*/ 2404533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520" h="3413760">
                    <a:moveTo>
                      <a:pt x="1747520" y="2404533"/>
                    </a:moveTo>
                    <a:lnTo>
                      <a:pt x="0" y="3413760"/>
                    </a:lnTo>
                    <a:lnTo>
                      <a:pt x="0" y="988906"/>
                    </a:lnTo>
                    <a:lnTo>
                      <a:pt x="1740746" y="0"/>
                    </a:lnTo>
                    <a:lnTo>
                      <a:pt x="1747520" y="240453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4F66CD06-52B3-AF96-503A-18FD5F47F5F9}"/>
                  </a:ext>
                </a:extLst>
              </p:cNvPr>
              <p:cNvSpPr/>
              <p:nvPr/>
            </p:nvSpPr>
            <p:spPr>
              <a:xfrm>
                <a:off x="9976674" y="-30959"/>
                <a:ext cx="1797050" cy="3438525"/>
              </a:xfrm>
              <a:custGeom>
                <a:avLst/>
                <a:gdLst>
                  <a:gd name="connsiteX0" fmla="*/ 50800 w 1797050"/>
                  <a:gd name="connsiteY0" fmla="*/ 3438525 h 3438525"/>
                  <a:gd name="connsiteX1" fmla="*/ 0 w 1797050"/>
                  <a:gd name="connsiteY1" fmla="*/ 3416300 h 3438525"/>
                  <a:gd name="connsiteX2" fmla="*/ 0 w 1797050"/>
                  <a:gd name="connsiteY2" fmla="*/ 987425 h 3438525"/>
                  <a:gd name="connsiteX3" fmla="*/ 1746250 w 1797050"/>
                  <a:gd name="connsiteY3" fmla="*/ 0 h 3438525"/>
                  <a:gd name="connsiteX4" fmla="*/ 1797050 w 1797050"/>
                  <a:gd name="connsiteY4" fmla="*/ 31750 h 3438525"/>
                  <a:gd name="connsiteX5" fmla="*/ 53975 w 1797050"/>
                  <a:gd name="connsiteY5" fmla="*/ 1019175 h 3438525"/>
                  <a:gd name="connsiteX6" fmla="*/ 50800 w 1797050"/>
                  <a:gd name="connsiteY6" fmla="*/ 3438525 h 343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7050" h="3438525">
                    <a:moveTo>
                      <a:pt x="50800" y="3438525"/>
                    </a:moveTo>
                    <a:lnTo>
                      <a:pt x="0" y="3416300"/>
                    </a:lnTo>
                    <a:lnTo>
                      <a:pt x="0" y="987425"/>
                    </a:lnTo>
                    <a:lnTo>
                      <a:pt x="1746250" y="0"/>
                    </a:lnTo>
                    <a:lnTo>
                      <a:pt x="1797050" y="31750"/>
                    </a:lnTo>
                    <a:lnTo>
                      <a:pt x="53975" y="1019175"/>
                    </a:lnTo>
                    <a:cubicBezTo>
                      <a:pt x="52917" y="1825625"/>
                      <a:pt x="51858" y="2632075"/>
                      <a:pt x="50800" y="343852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9B210D6A-BFDE-223A-F888-9EAF588CD39D}"/>
                  </a:ext>
                </a:extLst>
              </p:cNvPr>
              <p:cNvCxnSpPr>
                <a:cxnSpLocks/>
                <a:stCxn id="6" idx="2"/>
                <a:endCxn id="6" idx="5"/>
              </p:cNvCxnSpPr>
              <p:nvPr/>
            </p:nvCxnSpPr>
            <p:spPr>
              <a:xfrm>
                <a:off x="9976674" y="956466"/>
                <a:ext cx="53975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0E795FD-31DC-650F-AF8E-3395D11A50CF}"/>
                  </a:ext>
                </a:extLst>
              </p:cNvPr>
              <p:cNvSpPr/>
              <p:nvPr/>
            </p:nvSpPr>
            <p:spPr>
              <a:xfrm>
                <a:off x="10004213" y="-13547"/>
                <a:ext cx="1733973" cy="3406986"/>
              </a:xfrm>
              <a:custGeom>
                <a:avLst/>
                <a:gdLst>
                  <a:gd name="connsiteX0" fmla="*/ 0 w 1733973"/>
                  <a:gd name="connsiteY0" fmla="*/ 3406986 h 3406986"/>
                  <a:gd name="connsiteX1" fmla="*/ 0 w 1733973"/>
                  <a:gd name="connsiteY1" fmla="*/ 988906 h 3406986"/>
                  <a:gd name="connsiteX2" fmla="*/ 1733973 w 1733973"/>
                  <a:gd name="connsiteY2" fmla="*/ 0 h 340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3973" h="3406986">
                    <a:moveTo>
                      <a:pt x="0" y="3406986"/>
                    </a:moveTo>
                    <a:lnTo>
                      <a:pt x="0" y="988906"/>
                    </a:lnTo>
                    <a:lnTo>
                      <a:pt x="1733973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</p:grpSp>
        <p:cxnSp>
          <p:nvCxnSpPr>
            <p:cNvPr id="192" name="Conector recto 191">
              <a:extLst>
                <a:ext uri="{FF2B5EF4-FFF2-40B4-BE49-F238E27FC236}">
                  <a16:creationId xmlns:a16="http://schemas.microsoft.com/office/drawing/2014/main" id="{7B77A3A7-D03D-A046-5B10-EBF2D46AE903}"/>
                </a:ext>
              </a:extLst>
            </p:cNvPr>
            <p:cNvCxnSpPr>
              <a:cxnSpLocks/>
              <a:stCxn id="40" idx="5"/>
            </p:cNvCxnSpPr>
            <p:nvPr/>
          </p:nvCxnSpPr>
          <p:spPr>
            <a:xfrm flipH="1">
              <a:off x="8354811" y="4840571"/>
              <a:ext cx="5067" cy="44284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cto 193">
              <a:extLst>
                <a:ext uri="{FF2B5EF4-FFF2-40B4-BE49-F238E27FC236}">
                  <a16:creationId xmlns:a16="http://schemas.microsoft.com/office/drawing/2014/main" id="{BBAFD00D-B1D7-BF03-5820-567311B4F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5127" y="4750152"/>
              <a:ext cx="8937" cy="4099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>
              <a:extLst>
                <a:ext uri="{FF2B5EF4-FFF2-40B4-BE49-F238E27FC236}">
                  <a16:creationId xmlns:a16="http://schemas.microsoft.com/office/drawing/2014/main" id="{57D6BC7E-CF7F-102B-7709-1984832B9C6A}"/>
                </a:ext>
              </a:extLst>
            </p:cNvPr>
            <p:cNvCxnSpPr>
              <a:cxnSpLocks/>
            </p:cNvCxnSpPr>
            <p:nvPr/>
          </p:nvCxnSpPr>
          <p:spPr>
            <a:xfrm>
              <a:off x="8362944" y="581384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cto 201">
              <a:extLst>
                <a:ext uri="{FF2B5EF4-FFF2-40B4-BE49-F238E27FC236}">
                  <a16:creationId xmlns:a16="http://schemas.microsoft.com/office/drawing/2014/main" id="{B1F2108D-4A52-00F1-34AE-8272CD4ACB9E}"/>
                </a:ext>
              </a:extLst>
            </p:cNvPr>
            <p:cNvCxnSpPr>
              <a:cxnSpLocks/>
            </p:cNvCxnSpPr>
            <p:nvPr/>
          </p:nvCxnSpPr>
          <p:spPr>
            <a:xfrm>
              <a:off x="8351312" y="386322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>
              <a:extLst>
                <a:ext uri="{FF2B5EF4-FFF2-40B4-BE49-F238E27FC236}">
                  <a16:creationId xmlns:a16="http://schemas.microsoft.com/office/drawing/2014/main" id="{F197FF02-48DC-D923-51F9-28A4E8187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6436" y="3510381"/>
              <a:ext cx="3222" cy="13189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>
              <a:extLst>
                <a:ext uri="{FF2B5EF4-FFF2-40B4-BE49-F238E27FC236}">
                  <a16:creationId xmlns:a16="http://schemas.microsoft.com/office/drawing/2014/main" id="{0992C5A5-32F8-4EFF-335D-66436BE5A642}"/>
                </a:ext>
              </a:extLst>
            </p:cNvPr>
            <p:cNvCxnSpPr>
              <a:stCxn id="53" idx="0"/>
              <a:endCxn id="53" idx="0"/>
            </p:cNvCxnSpPr>
            <p:nvPr/>
          </p:nvCxnSpPr>
          <p:spPr>
            <a:xfrm>
              <a:off x="5490502" y="347163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Forma libre: forma 212">
              <a:extLst>
                <a:ext uri="{FF2B5EF4-FFF2-40B4-BE49-F238E27FC236}">
                  <a16:creationId xmlns:a16="http://schemas.microsoft.com/office/drawing/2014/main" id="{594B93B7-032D-DE4D-E14A-F52B17F5105E}"/>
                </a:ext>
              </a:extLst>
            </p:cNvPr>
            <p:cNvSpPr/>
            <p:nvPr/>
          </p:nvSpPr>
          <p:spPr>
            <a:xfrm>
              <a:off x="5509617" y="1993304"/>
              <a:ext cx="2561630" cy="1795463"/>
            </a:xfrm>
            <a:custGeom>
              <a:avLst/>
              <a:gdLst>
                <a:gd name="connsiteX0" fmla="*/ 676275 w 3152775"/>
                <a:gd name="connsiteY0" fmla="*/ 2171700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95525 w 3152775"/>
                <a:gd name="connsiteY4" fmla="*/ 719137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2775" h="2209800">
                  <a:moveTo>
                    <a:pt x="628650" y="2205038"/>
                  </a:moveTo>
                  <a:lnTo>
                    <a:pt x="0" y="1819275"/>
                  </a:lnTo>
                  <a:lnTo>
                    <a:pt x="3105150" y="0"/>
                  </a:lnTo>
                  <a:lnTo>
                    <a:pt x="3105150" y="247650"/>
                  </a:lnTo>
                  <a:lnTo>
                    <a:pt x="2295525" y="719137"/>
                  </a:lnTo>
                  <a:lnTo>
                    <a:pt x="2638425" y="904875"/>
                  </a:lnTo>
                  <a:lnTo>
                    <a:pt x="3133725" y="638175"/>
                  </a:lnTo>
                  <a:lnTo>
                    <a:pt x="3152775" y="752475"/>
                  </a:lnTo>
                  <a:lnTo>
                    <a:pt x="628650" y="2209800"/>
                  </a:lnTo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15" name="Forma libre: forma 214">
              <a:extLst>
                <a:ext uri="{FF2B5EF4-FFF2-40B4-BE49-F238E27FC236}">
                  <a16:creationId xmlns:a16="http://schemas.microsoft.com/office/drawing/2014/main" id="{B66A3CE7-DF49-741A-36CB-DD7C26196068}"/>
                </a:ext>
              </a:extLst>
            </p:cNvPr>
            <p:cNvSpPr/>
            <p:nvPr/>
          </p:nvSpPr>
          <p:spPr>
            <a:xfrm>
              <a:off x="8081565" y="1216819"/>
              <a:ext cx="1836738" cy="1174403"/>
            </a:xfrm>
            <a:custGeom>
              <a:avLst/>
              <a:gdLst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50800 w 2247900"/>
                <a:gd name="connsiteY10" fmla="*/ 971550 h 1428750"/>
                <a:gd name="connsiteX11" fmla="*/ 0 w 2247900"/>
                <a:gd name="connsiteY11" fmla="*/ 933450 h 1428750"/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7938 w 2247900"/>
                <a:gd name="connsiteY10" fmla="*/ 921544 h 1428750"/>
                <a:gd name="connsiteX11" fmla="*/ 0 w 2247900"/>
                <a:gd name="connsiteY11" fmla="*/ 933450 h 1428750"/>
                <a:gd name="connsiteX0" fmla="*/ 12700 w 2260600"/>
                <a:gd name="connsiteY0" fmla="*/ 933450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12700 w 2260600"/>
                <a:gd name="connsiteY11" fmla="*/ 933450 h 1428750"/>
                <a:gd name="connsiteX0" fmla="*/ 7937 w 2260600"/>
                <a:gd name="connsiteY0" fmla="*/ 935831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7937 w 2260600"/>
                <a:gd name="connsiteY11" fmla="*/ 935831 h 1428750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12750 w 2260600"/>
                <a:gd name="connsiteY5" fmla="*/ 1339850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12750 w 2260600"/>
                <a:gd name="connsiteY5" fmla="*/ 1327944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0600" h="1445419">
                  <a:moveTo>
                    <a:pt x="7937" y="935831"/>
                  </a:moveTo>
                  <a:lnTo>
                    <a:pt x="0" y="1181894"/>
                  </a:lnTo>
                  <a:lnTo>
                    <a:pt x="933450" y="622300"/>
                  </a:lnTo>
                  <a:lnTo>
                    <a:pt x="1250950" y="825500"/>
                  </a:lnTo>
                  <a:lnTo>
                    <a:pt x="1234281" y="867569"/>
                  </a:lnTo>
                  <a:lnTo>
                    <a:pt x="412750" y="1327944"/>
                  </a:lnTo>
                  <a:lnTo>
                    <a:pt x="419100" y="1445419"/>
                  </a:lnTo>
                  <a:lnTo>
                    <a:pt x="2260600" y="355600"/>
                  </a:lnTo>
                  <a:lnTo>
                    <a:pt x="2260600" y="6350"/>
                  </a:lnTo>
                  <a:lnTo>
                    <a:pt x="1593850" y="0"/>
                  </a:lnTo>
                  <a:lnTo>
                    <a:pt x="20638" y="921544"/>
                  </a:lnTo>
                  <a:lnTo>
                    <a:pt x="7937" y="935831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</p:grp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35516EF6-726A-7FF3-3370-79D70D79A47B}"/>
              </a:ext>
            </a:extLst>
          </p:cNvPr>
          <p:cNvCxnSpPr>
            <a:cxnSpLocks/>
          </p:cNvCxnSpPr>
          <p:nvPr/>
        </p:nvCxnSpPr>
        <p:spPr>
          <a:xfrm flipV="1">
            <a:off x="4973803" y="110140"/>
            <a:ext cx="214110" cy="65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 descr="Imagen que contiene colgando, tabla, viejo, reloj&#10;&#10;Descripción generada automáticamente">
            <a:extLst>
              <a:ext uri="{FF2B5EF4-FFF2-40B4-BE49-F238E27FC236}">
                <a16:creationId xmlns:a16="http://schemas.microsoft.com/office/drawing/2014/main" id="{C2DB4C2D-150F-963B-3A7C-CC2AEA771E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4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678" t="4297" r="5165" b="7095"/>
          <a:stretch/>
        </p:blipFill>
        <p:spPr>
          <a:xfrm>
            <a:off x="8235" y="575519"/>
            <a:ext cx="9897765" cy="55331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88DEEF6-76C6-B2D5-C9E4-4586DAFA7A13}"/>
              </a:ext>
            </a:extLst>
          </p:cNvPr>
          <p:cNvSpPr txBox="1"/>
          <p:nvPr/>
        </p:nvSpPr>
        <p:spPr>
          <a:xfrm>
            <a:off x="80263" y="632488"/>
            <a:ext cx="3935477" cy="761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>
              <a:buNone/>
            </a:pPr>
            <a:r>
              <a:rPr lang="en-US" sz="2400" dirty="0"/>
              <a:t>Photos of the elements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2661889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8FBC83A5-BAA8-E9F7-8713-81DBD29F145E}"/>
              </a:ext>
            </a:extLst>
          </p:cNvPr>
          <p:cNvGrpSpPr/>
          <p:nvPr/>
        </p:nvGrpSpPr>
        <p:grpSpPr>
          <a:xfrm>
            <a:off x="10494380" y="1244563"/>
            <a:ext cx="8942733" cy="6173495"/>
            <a:chOff x="2041332" y="1216819"/>
            <a:chExt cx="8086555" cy="558244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46EEB9AB-96F0-1CD2-978D-E049EC97494C}"/>
                </a:ext>
              </a:extLst>
            </p:cNvPr>
            <p:cNvSpPr/>
            <p:nvPr/>
          </p:nvSpPr>
          <p:spPr>
            <a:xfrm>
              <a:off x="5106589" y="3423690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7" name="Imagen 6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17937DF1-675D-1EBB-E714-85621BDFF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332" y="1227138"/>
              <a:ext cx="7880736" cy="557212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54232CF7-4B08-7974-15F9-A748C199FFEB}"/>
                </a:ext>
              </a:extLst>
            </p:cNvPr>
            <p:cNvSpPr/>
            <p:nvPr/>
          </p:nvSpPr>
          <p:spPr>
            <a:xfrm>
              <a:off x="5349032" y="3572074"/>
              <a:ext cx="150912" cy="607517"/>
            </a:xfrm>
            <a:custGeom>
              <a:avLst/>
              <a:gdLst>
                <a:gd name="connsiteX0" fmla="*/ 185738 w 185738"/>
                <a:gd name="connsiteY0" fmla="*/ 0 h 747713"/>
                <a:gd name="connsiteX1" fmla="*/ 11907 w 185738"/>
                <a:gd name="connsiteY1" fmla="*/ 100013 h 747713"/>
                <a:gd name="connsiteX2" fmla="*/ 0 w 185738"/>
                <a:gd name="connsiteY2" fmla="*/ 747713 h 74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38" h="747713">
                  <a:moveTo>
                    <a:pt x="185738" y="0"/>
                  </a:moveTo>
                  <a:lnTo>
                    <a:pt x="11907" y="100013"/>
                  </a:lnTo>
                  <a:lnTo>
                    <a:pt x="0" y="747713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15" name="Imagen 1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74CE784-CAA0-23DA-028C-E658DA262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27217" r="9001" b="38159"/>
            <a:stretch/>
          </p:blipFill>
          <p:spPr>
            <a:xfrm>
              <a:off x="7332810" y="1227138"/>
              <a:ext cx="1878013" cy="1929265"/>
            </a:xfrm>
            <a:prstGeom prst="rect">
              <a:avLst/>
            </a:prstGeom>
          </p:spPr>
        </p:pic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8DBF3D8-52BE-9BBC-1F3D-0361E98FB300}"/>
                </a:ext>
              </a:extLst>
            </p:cNvPr>
            <p:cNvSpPr/>
            <p:nvPr/>
          </p:nvSpPr>
          <p:spPr>
            <a:xfrm>
              <a:off x="8048030" y="5184379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B80C875-77A5-A093-3DC2-7B845941C88D}"/>
                </a:ext>
              </a:extLst>
            </p:cNvPr>
            <p:cNvSpPr/>
            <p:nvPr/>
          </p:nvSpPr>
          <p:spPr>
            <a:xfrm>
              <a:off x="8093446" y="5161772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08E7FFB-F7B9-7865-EEB2-BDFE7AE3F0FB}"/>
                </a:ext>
              </a:extLst>
            </p:cNvPr>
            <p:cNvCxnSpPr>
              <a:cxnSpLocks/>
            </p:cNvCxnSpPr>
            <p:nvPr/>
          </p:nvCxnSpPr>
          <p:spPr>
            <a:xfrm>
              <a:off x="5793277" y="4254401"/>
              <a:ext cx="2542663" cy="1468487"/>
            </a:xfrm>
            <a:prstGeom prst="line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24" name="Imagen 23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0C51979-C152-6CBE-1032-467C225BD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4691" y="2866137"/>
              <a:ext cx="1876132" cy="414091"/>
            </a:xfrm>
            <a:prstGeom prst="rect">
              <a:avLst/>
            </a:prstGeom>
          </p:spPr>
        </p:pic>
        <p:pic>
          <p:nvPicPr>
            <p:cNvPr id="25" name="Imagen 2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EADD572D-1AA9-F546-7E32-3E9FB8B8F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5872" y="3276342"/>
              <a:ext cx="1876132" cy="414091"/>
            </a:xfrm>
            <a:prstGeom prst="rect">
              <a:avLst/>
            </a:prstGeom>
          </p:spPr>
        </p:pic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461A08A8-2A0E-88DF-9A88-C43E45F80D6C}"/>
                </a:ext>
              </a:extLst>
            </p:cNvPr>
            <p:cNvSpPr/>
            <p:nvPr/>
          </p:nvSpPr>
          <p:spPr>
            <a:xfrm>
              <a:off x="8022878" y="4003527"/>
              <a:ext cx="1027361" cy="748754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444" h="923925">
                  <a:moveTo>
                    <a:pt x="0" y="204788"/>
                  </a:moveTo>
                  <a:lnTo>
                    <a:pt x="309562" y="392907"/>
                  </a:lnTo>
                  <a:lnTo>
                    <a:pt x="402431" y="350044"/>
                  </a:lnTo>
                  <a:lnTo>
                    <a:pt x="1204912" y="0"/>
                  </a:lnTo>
                  <a:lnTo>
                    <a:pt x="1264444" y="609600"/>
                  </a:lnTo>
                  <a:lnTo>
                    <a:pt x="457200" y="923925"/>
                  </a:lnTo>
                  <a:lnTo>
                    <a:pt x="4762" y="669132"/>
                  </a:lnTo>
                  <a:cubicBezTo>
                    <a:pt x="6350" y="517526"/>
                    <a:pt x="7937" y="365919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A0D5A99D-A418-1FF6-6BCF-349323C8F3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9725" y="4094203"/>
              <a:ext cx="1395906" cy="8095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79EA6677-E274-375C-518B-F9B1DD011E9F}"/>
                </a:ext>
              </a:extLst>
            </p:cNvPr>
            <p:cNvSpPr/>
            <p:nvPr/>
          </p:nvSpPr>
          <p:spPr>
            <a:xfrm>
              <a:off x="8104776" y="5342158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E9BC78CC-F575-4005-316C-3D2DD954B366}"/>
                </a:ext>
              </a:extLst>
            </p:cNvPr>
            <p:cNvSpPr/>
            <p:nvPr/>
          </p:nvSpPr>
          <p:spPr>
            <a:xfrm>
              <a:off x="8107356" y="5548874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25419EE4-46C9-F828-886C-E53FF6CBE0F6}"/>
                </a:ext>
              </a:extLst>
            </p:cNvPr>
            <p:cNvSpPr/>
            <p:nvPr/>
          </p:nvSpPr>
          <p:spPr>
            <a:xfrm>
              <a:off x="8151916" y="3813941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B47FCDAF-445C-6939-0EB7-CE64483354FE}"/>
                </a:ext>
              </a:extLst>
            </p:cNvPr>
            <p:cNvSpPr/>
            <p:nvPr/>
          </p:nvSpPr>
          <p:spPr>
            <a:xfrm>
              <a:off x="8154496" y="4020657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43" name="Imagen 42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1ABEF63-2F4A-B197-4CEB-3CA825064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6605" y="3685776"/>
              <a:ext cx="1876132" cy="521887"/>
            </a:xfrm>
            <a:prstGeom prst="rect">
              <a:avLst/>
            </a:prstGeom>
          </p:spPr>
        </p:pic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252B0602-827B-D2A6-0BFE-650927025CC0}"/>
                </a:ext>
              </a:extLst>
            </p:cNvPr>
            <p:cNvSpPr/>
            <p:nvPr/>
          </p:nvSpPr>
          <p:spPr>
            <a:xfrm>
              <a:off x="8071247" y="4144423"/>
              <a:ext cx="226367" cy="123825"/>
            </a:xfrm>
            <a:custGeom>
              <a:avLst/>
              <a:gdLst>
                <a:gd name="connsiteX0" fmla="*/ 0 w 278606"/>
                <a:gd name="connsiteY0" fmla="*/ 0 h 152400"/>
                <a:gd name="connsiteX1" fmla="*/ 245269 w 278606"/>
                <a:gd name="connsiteY1" fmla="*/ 152400 h 152400"/>
                <a:gd name="connsiteX2" fmla="*/ 278606 w 278606"/>
                <a:gd name="connsiteY2" fmla="*/ 1333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606" h="152400">
                  <a:moveTo>
                    <a:pt x="0" y="0"/>
                  </a:moveTo>
                  <a:lnTo>
                    <a:pt x="245269" y="152400"/>
                  </a:lnTo>
                  <a:lnTo>
                    <a:pt x="278606" y="133350"/>
                  </a:lnTo>
                </a:path>
              </a:pathLst>
            </a:cu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DC27025A-2048-DCED-0612-3E2DB4A65AFB}"/>
                </a:ext>
              </a:extLst>
            </p:cNvPr>
            <p:cNvSpPr/>
            <p:nvPr/>
          </p:nvSpPr>
          <p:spPr>
            <a:xfrm>
              <a:off x="7895947" y="4143820"/>
              <a:ext cx="816472" cy="1049070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  <a:gd name="connsiteX0" fmla="*/ 90488 w 1259682"/>
                <a:gd name="connsiteY0" fmla="*/ 0 h 1296889"/>
                <a:gd name="connsiteX1" fmla="*/ 304800 w 1259682"/>
                <a:gd name="connsiteY1" fmla="*/ 765871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28613 w 1259682"/>
                <a:gd name="connsiteY2" fmla="*/ 171517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921544"/>
                <a:gd name="connsiteY0" fmla="*/ 0 h 1296889"/>
                <a:gd name="connsiteX1" fmla="*/ 338138 w 921544"/>
                <a:gd name="connsiteY1" fmla="*/ 159470 h 1296889"/>
                <a:gd name="connsiteX2" fmla="*/ 328613 w 921544"/>
                <a:gd name="connsiteY2" fmla="*/ 171517 h 1296889"/>
                <a:gd name="connsiteX3" fmla="*/ 385762 w 921544"/>
                <a:gd name="connsiteY3" fmla="*/ 138998 h 1296889"/>
                <a:gd name="connsiteX4" fmla="*/ 921544 w 921544"/>
                <a:gd name="connsiteY4" fmla="*/ 1094772 h 1296889"/>
                <a:gd name="connsiteX5" fmla="*/ 452438 w 921544"/>
                <a:gd name="connsiteY5" fmla="*/ 1296889 h 1296889"/>
                <a:gd name="connsiteX6" fmla="*/ 0 w 921544"/>
                <a:gd name="connsiteY6" fmla="*/ 1042096 h 1296889"/>
                <a:gd name="connsiteX7" fmla="*/ 90488 w 921544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385762 w 1014413"/>
                <a:gd name="connsiteY3" fmla="*/ 138998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988218 w 1014413"/>
                <a:gd name="connsiteY3" fmla="*/ 303729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28613 w 1004888"/>
                <a:gd name="connsiteY2" fmla="*/ 171517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92907 w 1004888"/>
                <a:gd name="connsiteY2" fmla="*/ 135706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88107 w 1004888"/>
                <a:gd name="connsiteY0" fmla="*/ 0 h 1294501"/>
                <a:gd name="connsiteX1" fmla="*/ 338138 w 1004888"/>
                <a:gd name="connsiteY1" fmla="*/ 157082 h 1294501"/>
                <a:gd name="connsiteX2" fmla="*/ 392907 w 1004888"/>
                <a:gd name="connsiteY2" fmla="*/ 133318 h 1294501"/>
                <a:gd name="connsiteX3" fmla="*/ 988218 w 1004888"/>
                <a:gd name="connsiteY3" fmla="*/ 301341 h 1294501"/>
                <a:gd name="connsiteX4" fmla="*/ 1004888 w 1004888"/>
                <a:gd name="connsiteY4" fmla="*/ 913328 h 1294501"/>
                <a:gd name="connsiteX5" fmla="*/ 452438 w 1004888"/>
                <a:gd name="connsiteY5" fmla="*/ 1294501 h 1294501"/>
                <a:gd name="connsiteX6" fmla="*/ 0 w 1004888"/>
                <a:gd name="connsiteY6" fmla="*/ 1039708 h 1294501"/>
                <a:gd name="connsiteX7" fmla="*/ 88107 w 1004888"/>
                <a:gd name="connsiteY7" fmla="*/ 0 h 129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4888" h="1294501">
                  <a:moveTo>
                    <a:pt x="88107" y="0"/>
                  </a:moveTo>
                  <a:lnTo>
                    <a:pt x="338138" y="157082"/>
                  </a:lnTo>
                  <a:lnTo>
                    <a:pt x="392907" y="133318"/>
                  </a:lnTo>
                  <a:lnTo>
                    <a:pt x="988218" y="301341"/>
                  </a:lnTo>
                  <a:lnTo>
                    <a:pt x="1004888" y="913328"/>
                  </a:lnTo>
                  <a:lnTo>
                    <a:pt x="452438" y="1294501"/>
                  </a:lnTo>
                  <a:lnTo>
                    <a:pt x="0" y="1039708"/>
                  </a:lnTo>
                  <a:cubicBezTo>
                    <a:pt x="1588" y="888102"/>
                    <a:pt x="96044" y="161131"/>
                    <a:pt x="881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6CF82D2C-9118-3C22-C31A-2AFAE93A057C}"/>
                </a:ext>
              </a:extLst>
            </p:cNvPr>
            <p:cNvSpPr/>
            <p:nvPr/>
          </p:nvSpPr>
          <p:spPr>
            <a:xfrm>
              <a:off x="8151916" y="3846469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1DBCBC5E-4777-9B39-F4B8-D22209ED7F03}"/>
                </a:ext>
              </a:extLst>
            </p:cNvPr>
            <p:cNvSpPr/>
            <p:nvPr/>
          </p:nvSpPr>
          <p:spPr>
            <a:xfrm>
              <a:off x="8154496" y="4053186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1610B98B-FA32-177A-39B6-6C4BCF975DF6}"/>
                </a:ext>
              </a:extLst>
            </p:cNvPr>
            <p:cNvGrpSpPr/>
            <p:nvPr/>
          </p:nvGrpSpPr>
          <p:grpSpPr>
            <a:xfrm>
              <a:off x="5490502" y="1220776"/>
              <a:ext cx="4457701" cy="3808052"/>
              <a:chOff x="5491448" y="-7830"/>
              <a:chExt cx="5486400" cy="4686832"/>
            </a:xfrm>
          </p:grpSpPr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E46B41EA-37A4-B697-0E69-027DAED989FC}"/>
                  </a:ext>
                </a:extLst>
              </p:cNvPr>
              <p:cNvSpPr/>
              <p:nvPr/>
            </p:nvSpPr>
            <p:spPr>
              <a:xfrm>
                <a:off x="5492523" y="2765271"/>
                <a:ext cx="3868828" cy="1913731"/>
              </a:xfrm>
              <a:custGeom>
                <a:avLst/>
                <a:gdLst>
                  <a:gd name="connsiteX0" fmla="*/ 0 w 2781300"/>
                  <a:gd name="connsiteY0" fmla="*/ 0 h 1501775"/>
                  <a:gd name="connsiteX1" fmla="*/ 9525 w 2781300"/>
                  <a:gd name="connsiteY1" fmla="*/ 95250 h 1501775"/>
                  <a:gd name="connsiteX2" fmla="*/ 2422525 w 2781300"/>
                  <a:gd name="connsiteY2" fmla="*/ 1501775 h 1501775"/>
                  <a:gd name="connsiteX3" fmla="*/ 2778125 w 2781300"/>
                  <a:gd name="connsiteY3" fmla="*/ 1238250 h 1501775"/>
                  <a:gd name="connsiteX4" fmla="*/ 2781300 w 2781300"/>
                  <a:gd name="connsiteY4" fmla="*/ 1133475 h 1501775"/>
                  <a:gd name="connsiteX5" fmla="*/ 2416175 w 2781300"/>
                  <a:gd name="connsiteY5" fmla="*/ 1425575 h 1501775"/>
                  <a:gd name="connsiteX6" fmla="*/ 0 w 2781300"/>
                  <a:gd name="connsiteY6" fmla="*/ 0 h 1501775"/>
                  <a:gd name="connsiteX0" fmla="*/ 0 w 3133999"/>
                  <a:gd name="connsiteY0" fmla="*/ 0 h 1913731"/>
                  <a:gd name="connsiteX1" fmla="*/ 9525 w 3133999"/>
                  <a:gd name="connsiteY1" fmla="*/ 95250 h 1913731"/>
                  <a:gd name="connsiteX2" fmla="*/ 3117850 w 3133999"/>
                  <a:gd name="connsiteY2" fmla="*/ 1913731 h 1913731"/>
                  <a:gd name="connsiteX3" fmla="*/ 2778125 w 3133999"/>
                  <a:gd name="connsiteY3" fmla="*/ 1238250 h 1913731"/>
                  <a:gd name="connsiteX4" fmla="*/ 2781300 w 3133999"/>
                  <a:gd name="connsiteY4" fmla="*/ 1133475 h 1913731"/>
                  <a:gd name="connsiteX5" fmla="*/ 2416175 w 3133999"/>
                  <a:gd name="connsiteY5" fmla="*/ 1425575 h 1913731"/>
                  <a:gd name="connsiteX6" fmla="*/ 0 w 3133999"/>
                  <a:gd name="connsiteY6" fmla="*/ 0 h 1913731"/>
                  <a:gd name="connsiteX0" fmla="*/ 0 w 3873500"/>
                  <a:gd name="connsiteY0" fmla="*/ 0 h 1913731"/>
                  <a:gd name="connsiteX1" fmla="*/ 9525 w 3873500"/>
                  <a:gd name="connsiteY1" fmla="*/ 95250 h 1913731"/>
                  <a:gd name="connsiteX2" fmla="*/ 3117850 w 3873500"/>
                  <a:gd name="connsiteY2" fmla="*/ 1913731 h 1913731"/>
                  <a:gd name="connsiteX3" fmla="*/ 3873500 w 3873500"/>
                  <a:gd name="connsiteY3" fmla="*/ 1493044 h 1913731"/>
                  <a:gd name="connsiteX4" fmla="*/ 2781300 w 3873500"/>
                  <a:gd name="connsiteY4" fmla="*/ 1133475 h 1913731"/>
                  <a:gd name="connsiteX5" fmla="*/ 2416175 w 3873500"/>
                  <a:gd name="connsiteY5" fmla="*/ 1425575 h 1913731"/>
                  <a:gd name="connsiteX6" fmla="*/ 0 w 3873500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2416175 w 3873502"/>
                  <a:gd name="connsiteY5" fmla="*/ 1425575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6163 w 3873502"/>
                  <a:gd name="connsiteY4" fmla="*/ 1569244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91"/>
                  <a:gd name="connsiteY0" fmla="*/ 0 h 1913731"/>
                  <a:gd name="connsiteX1" fmla="*/ 9525 w 3873591"/>
                  <a:gd name="connsiteY1" fmla="*/ 95250 h 1913731"/>
                  <a:gd name="connsiteX2" fmla="*/ 3117850 w 3873591"/>
                  <a:gd name="connsiteY2" fmla="*/ 1913731 h 1913731"/>
                  <a:gd name="connsiteX3" fmla="*/ 3873500 w 3873591"/>
                  <a:gd name="connsiteY3" fmla="*/ 1493044 h 1913731"/>
                  <a:gd name="connsiteX4" fmla="*/ 3867151 w 3873591"/>
                  <a:gd name="connsiteY4" fmla="*/ 1435894 h 1913731"/>
                  <a:gd name="connsiteX5" fmla="*/ 3116263 w 3873591"/>
                  <a:gd name="connsiteY5" fmla="*/ 1849437 h 1913731"/>
                  <a:gd name="connsiteX6" fmla="*/ 0 w 3873591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68828"/>
                  <a:gd name="connsiteY0" fmla="*/ 0 h 1913731"/>
                  <a:gd name="connsiteX1" fmla="*/ 9525 w 3868828"/>
                  <a:gd name="connsiteY1" fmla="*/ 95250 h 1913731"/>
                  <a:gd name="connsiteX2" fmla="*/ 3117850 w 3868828"/>
                  <a:gd name="connsiteY2" fmla="*/ 1913731 h 1913731"/>
                  <a:gd name="connsiteX3" fmla="*/ 3868737 w 3868828"/>
                  <a:gd name="connsiteY3" fmla="*/ 1478756 h 1913731"/>
                  <a:gd name="connsiteX4" fmla="*/ 3862388 w 3868828"/>
                  <a:gd name="connsiteY4" fmla="*/ 1421607 h 1913731"/>
                  <a:gd name="connsiteX5" fmla="*/ 3116263 w 3868828"/>
                  <a:gd name="connsiteY5" fmla="*/ 1849437 h 1913731"/>
                  <a:gd name="connsiteX6" fmla="*/ 0 w 3868828"/>
                  <a:gd name="connsiteY6" fmla="*/ 0 h 191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68828" h="1913731">
                    <a:moveTo>
                      <a:pt x="0" y="0"/>
                    </a:moveTo>
                    <a:lnTo>
                      <a:pt x="9525" y="95250"/>
                    </a:lnTo>
                    <a:lnTo>
                      <a:pt x="3117850" y="1913731"/>
                    </a:lnTo>
                    <a:cubicBezTo>
                      <a:pt x="3236383" y="1825889"/>
                      <a:pt x="3750204" y="1566598"/>
                      <a:pt x="3868737" y="1478756"/>
                    </a:cubicBezTo>
                    <a:cubicBezTo>
                      <a:pt x="3869795" y="1443831"/>
                      <a:pt x="3861330" y="1456532"/>
                      <a:pt x="3862388" y="1421607"/>
                    </a:cubicBezTo>
                    <a:lnTo>
                      <a:pt x="3116263" y="1849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1F8E8433-088D-6D3A-9B03-FB592AED3B91}"/>
                  </a:ext>
                </a:extLst>
              </p:cNvPr>
              <p:cNvSpPr/>
              <p:nvPr/>
            </p:nvSpPr>
            <p:spPr>
              <a:xfrm>
                <a:off x="5491448" y="-7830"/>
                <a:ext cx="5486400" cy="4612640"/>
              </a:xfrm>
              <a:custGeom>
                <a:avLst/>
                <a:gdLst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24106 w 5486400"/>
                  <a:gd name="connsiteY14" fmla="*/ 344762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11406 w 5486400"/>
                  <a:gd name="connsiteY14" fmla="*/ 390165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9656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7431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16156 w 5486400"/>
                  <a:gd name="connsiteY15" fmla="*/ 14744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95152 w 5486400"/>
                  <a:gd name="connsiteY16" fmla="*/ 19977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564977 w 5486400"/>
                  <a:gd name="connsiteY16" fmla="*/ 20739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7647 w 5486400"/>
                  <a:gd name="connsiteY17" fmla="*/ 18406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28804 w 5486400"/>
                  <a:gd name="connsiteY20" fmla="*/ 116443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425012 w 5486400"/>
                  <a:gd name="connsiteY18" fmla="*/ 15698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99612 w 5486400"/>
                  <a:gd name="connsiteY18" fmla="*/ 1573000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74212 w 5486400"/>
                  <a:gd name="connsiteY18" fmla="*/ 15571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51987 w 5486400"/>
                  <a:gd name="connsiteY18" fmla="*/ 15444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2462 w 5486400"/>
                  <a:gd name="connsiteY18" fmla="*/ 15317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5844 w 5486400"/>
                  <a:gd name="connsiteY14" fmla="*/ 3485726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7518 w 5486400"/>
                  <a:gd name="connsiteY13" fmla="*/ 3653419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5137 w 5486400"/>
                  <a:gd name="connsiteY13" fmla="*/ 3689138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3554 w 5486400"/>
                  <a:gd name="connsiteY11" fmla="*/ 1390015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26346 w 5486400"/>
                  <a:gd name="connsiteY11" fmla="*/ 1339742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4440 w 5486400"/>
                  <a:gd name="connsiteY11" fmla="*/ 1361173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62065 w 5486400"/>
                  <a:gd name="connsiteY11" fmla="*/ 1323073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18071 w 5486400"/>
                  <a:gd name="connsiteY10" fmla="*/ 1346094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8175 w 5486400"/>
                  <a:gd name="connsiteY9" fmla="*/ 1247827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747802 w 5486400"/>
                  <a:gd name="connsiteY9" fmla="*/ 1149242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42110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10339 w 5486400"/>
                  <a:gd name="connsiteY8" fmla="*/ 7264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31203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40728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335971 w 5486400"/>
                  <a:gd name="connsiteY8" fmla="*/ 61822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17483 w 5486400"/>
                  <a:gd name="connsiteY9" fmla="*/ 747872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554252 w 5486400"/>
                  <a:gd name="connsiteY7" fmla="*/ 22372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236627 w 5486400"/>
                  <a:gd name="connsiteY7" fmla="*/ 105557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35152 w 5486400"/>
                  <a:gd name="connsiteY7" fmla="*/ 4713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69952 w 5486400"/>
                  <a:gd name="connsiteY7" fmla="*/ 10936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868452 w 5486400"/>
                  <a:gd name="connsiteY7" fmla="*/ 6396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89002 w 5486400"/>
                  <a:gd name="connsiteY7" fmla="*/ 8174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762250 h 4604597"/>
                  <a:gd name="connsiteX1" fmla="*/ 3115733 w 5486400"/>
                  <a:gd name="connsiteY1" fmla="*/ 4604597 h 4604597"/>
                  <a:gd name="connsiteX2" fmla="*/ 3969173 w 5486400"/>
                  <a:gd name="connsiteY2" fmla="*/ 4096597 h 4604597"/>
                  <a:gd name="connsiteX3" fmla="*/ 3962400 w 5486400"/>
                  <a:gd name="connsiteY3" fmla="*/ 3642783 h 4604597"/>
                  <a:gd name="connsiteX4" fmla="*/ 5486400 w 5486400"/>
                  <a:gd name="connsiteY4" fmla="*/ 2775797 h 4604597"/>
                  <a:gd name="connsiteX5" fmla="*/ 5486400 w 5486400"/>
                  <a:gd name="connsiteY5" fmla="*/ 93557 h 4604597"/>
                  <a:gd name="connsiteX6" fmla="*/ 4759960 w 5486400"/>
                  <a:gd name="connsiteY6" fmla="*/ 0 h 4604597"/>
                  <a:gd name="connsiteX7" fmla="*/ 3189002 w 5486400"/>
                  <a:gd name="connsiteY7" fmla="*/ 911011 h 4604597"/>
                  <a:gd name="connsiteX8" fmla="*/ 3169952 w 5486400"/>
                  <a:gd name="connsiteY8" fmla="*/ 1187236 h 4604597"/>
                  <a:gd name="connsiteX9" fmla="*/ 3236627 w 5486400"/>
                  <a:gd name="connsiteY9" fmla="*/ 1149136 h 4604597"/>
                  <a:gd name="connsiteX10" fmla="*/ 4104534 w 5486400"/>
                  <a:gd name="connsiteY10" fmla="*/ 626269 h 4604597"/>
                  <a:gd name="connsiteX11" fmla="*/ 4414552 w 5486400"/>
                  <a:gd name="connsiteY11" fmla="*/ 807030 h 4604597"/>
                  <a:gd name="connsiteX12" fmla="*/ 4417483 w 5486400"/>
                  <a:gd name="connsiteY12" fmla="*/ 841429 h 4604597"/>
                  <a:gd name="connsiteX13" fmla="*/ 3581114 w 5486400"/>
                  <a:gd name="connsiteY13" fmla="*/ 1318998 h 4604597"/>
                  <a:gd name="connsiteX14" fmla="*/ 3608175 w 5486400"/>
                  <a:gd name="connsiteY14" fmla="*/ 1341384 h 4604597"/>
                  <a:gd name="connsiteX15" fmla="*/ 3603784 w 5486400"/>
                  <a:gd name="connsiteY15" fmla="*/ 1453939 h 4604597"/>
                  <a:gd name="connsiteX16" fmla="*/ 3512059 w 5486400"/>
                  <a:gd name="connsiteY16" fmla="*/ 1490449 h 4604597"/>
                  <a:gd name="connsiteX17" fmla="*/ 3514440 w 5486400"/>
                  <a:gd name="connsiteY17" fmla="*/ 1454730 h 4604597"/>
                  <a:gd name="connsiteX18" fmla="*/ 3463554 w 5486400"/>
                  <a:gd name="connsiteY18" fmla="*/ 1483572 h 4604597"/>
                  <a:gd name="connsiteX19" fmla="*/ 3461173 w 5486400"/>
                  <a:gd name="connsiteY19" fmla="*/ 3727926 h 4604597"/>
                  <a:gd name="connsiteX20" fmla="*/ 3432280 w 5486400"/>
                  <a:gd name="connsiteY20" fmla="*/ 3756501 h 4604597"/>
                  <a:gd name="connsiteX21" fmla="*/ 3167751 w 5486400"/>
                  <a:gd name="connsiteY21" fmla="*/ 3595951 h 4604597"/>
                  <a:gd name="connsiteX22" fmla="*/ 3170131 w 5486400"/>
                  <a:gd name="connsiteY22" fmla="*/ 1558502 h 4604597"/>
                  <a:gd name="connsiteX23" fmla="*/ 2647527 w 5486400"/>
                  <a:gd name="connsiteY23" fmla="*/ 1853936 h 4604597"/>
                  <a:gd name="connsiteX24" fmla="*/ 2341616 w 5486400"/>
                  <a:gd name="connsiteY24" fmla="*/ 1676242 h 4604597"/>
                  <a:gd name="connsiteX25" fmla="*/ 2335318 w 5486400"/>
                  <a:gd name="connsiteY25" fmla="*/ 1641951 h 4604597"/>
                  <a:gd name="connsiteX26" fmla="*/ 3126952 w 5486400"/>
                  <a:gd name="connsiteY26" fmla="*/ 1192901 h 4604597"/>
                  <a:gd name="connsiteX27" fmla="*/ 3119279 w 5486400"/>
                  <a:gd name="connsiteY27" fmla="*/ 934138 h 4604597"/>
                  <a:gd name="connsiteX28" fmla="*/ 0 w 5486400"/>
                  <a:gd name="connsiteY28" fmla="*/ 2762250 h 4604597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32280 w 5486400"/>
                  <a:gd name="connsiteY20" fmla="*/ 3764544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31185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6673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486400" h="4612640">
                    <a:moveTo>
                      <a:pt x="0" y="2770293"/>
                    </a:moveTo>
                    <a:lnTo>
                      <a:pt x="3115733" y="4612640"/>
                    </a:lnTo>
                    <a:lnTo>
                      <a:pt x="3969173" y="4104640"/>
                    </a:lnTo>
                    <a:cubicBezTo>
                      <a:pt x="3966915" y="3953369"/>
                      <a:pt x="3964658" y="3802097"/>
                      <a:pt x="3962400" y="3650826"/>
                    </a:cubicBezTo>
                    <a:lnTo>
                      <a:pt x="5486400" y="2783840"/>
                    </a:lnTo>
                    <a:lnTo>
                      <a:pt x="5451475" y="0"/>
                    </a:lnTo>
                    <a:lnTo>
                      <a:pt x="4759960" y="8043"/>
                    </a:lnTo>
                    <a:lnTo>
                      <a:pt x="3189002" y="916673"/>
                    </a:lnTo>
                    <a:lnTo>
                      <a:pt x="3181858" y="1176229"/>
                    </a:lnTo>
                    <a:lnTo>
                      <a:pt x="3236627" y="1157179"/>
                    </a:lnTo>
                    <a:lnTo>
                      <a:pt x="4104534" y="634312"/>
                    </a:lnTo>
                    <a:lnTo>
                      <a:pt x="4414552" y="815073"/>
                    </a:lnTo>
                    <a:cubicBezTo>
                      <a:pt x="4414735" y="824158"/>
                      <a:pt x="4417300" y="840387"/>
                      <a:pt x="4417483" y="849472"/>
                    </a:cubicBezTo>
                    <a:lnTo>
                      <a:pt x="3581114" y="1327041"/>
                    </a:lnTo>
                    <a:lnTo>
                      <a:pt x="3608175" y="1349427"/>
                    </a:lnTo>
                    <a:cubicBezTo>
                      <a:pt x="3608299" y="1425839"/>
                      <a:pt x="3603660" y="1385570"/>
                      <a:pt x="3603784" y="1461982"/>
                    </a:cubicBezTo>
                    <a:lnTo>
                      <a:pt x="3512059" y="1498492"/>
                    </a:lnTo>
                    <a:lnTo>
                      <a:pt x="3514440" y="1462773"/>
                    </a:lnTo>
                    <a:lnTo>
                      <a:pt x="3463554" y="1491615"/>
                    </a:lnTo>
                    <a:cubicBezTo>
                      <a:pt x="3462760" y="2239733"/>
                      <a:pt x="3461967" y="2987851"/>
                      <a:pt x="3461173" y="3735969"/>
                    </a:cubicBezTo>
                    <a:lnTo>
                      <a:pt x="3427517" y="3752638"/>
                    </a:lnTo>
                    <a:lnTo>
                      <a:pt x="3167751" y="3603994"/>
                    </a:lnTo>
                    <a:cubicBezTo>
                      <a:pt x="3171984" y="2750484"/>
                      <a:pt x="3165898" y="2420055"/>
                      <a:pt x="3170131" y="1566545"/>
                    </a:cubicBezTo>
                    <a:lnTo>
                      <a:pt x="2647527" y="1861979"/>
                    </a:lnTo>
                    <a:lnTo>
                      <a:pt x="2341616" y="1684285"/>
                    </a:lnTo>
                    <a:cubicBezTo>
                      <a:pt x="2341104" y="1673648"/>
                      <a:pt x="2340593" y="1663012"/>
                      <a:pt x="2340081" y="1652375"/>
                    </a:cubicBezTo>
                    <a:lnTo>
                      <a:pt x="3126952" y="1200944"/>
                    </a:lnTo>
                    <a:cubicBezTo>
                      <a:pt x="3127569" y="1037431"/>
                      <a:pt x="3128187" y="1110456"/>
                      <a:pt x="3128804" y="946943"/>
                    </a:cubicBezTo>
                    <a:lnTo>
                      <a:pt x="0" y="2770293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</p:grp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4476DC5A-B550-58A0-206B-0D0B6183E300}"/>
                </a:ext>
              </a:extLst>
            </p:cNvPr>
            <p:cNvSpPr/>
            <p:nvPr/>
          </p:nvSpPr>
          <p:spPr>
            <a:xfrm>
              <a:off x="5496074" y="3473400"/>
              <a:ext cx="3223320" cy="1559421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7162" h="1919287">
                  <a:moveTo>
                    <a:pt x="0" y="0"/>
                  </a:moveTo>
                  <a:lnTo>
                    <a:pt x="0" y="85725"/>
                  </a:lnTo>
                  <a:lnTo>
                    <a:pt x="3119437" y="1919287"/>
                  </a:lnTo>
                  <a:lnTo>
                    <a:pt x="3967162" y="1419225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5CFF776E-3DD0-049B-08EF-F183427D4FBC}"/>
                </a:ext>
              </a:extLst>
            </p:cNvPr>
            <p:cNvSpPr/>
            <p:nvPr/>
          </p:nvSpPr>
          <p:spPr>
            <a:xfrm>
              <a:off x="5495750" y="3520104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981611F5-53DE-1814-0ADE-FD4708FBD017}"/>
                </a:ext>
              </a:extLst>
            </p:cNvPr>
            <p:cNvSpPr/>
            <p:nvPr/>
          </p:nvSpPr>
          <p:spPr>
            <a:xfrm>
              <a:off x="5494707" y="3497787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1460C2D5-48B1-B241-CE5D-9F94FB815422}"/>
                </a:ext>
              </a:extLst>
            </p:cNvPr>
            <p:cNvGrpSpPr/>
            <p:nvPr/>
          </p:nvGrpSpPr>
          <p:grpSpPr>
            <a:xfrm>
              <a:off x="8112228" y="4276282"/>
              <a:ext cx="965448" cy="597179"/>
              <a:chOff x="5800725" y="134166"/>
              <a:chExt cx="1188244" cy="734990"/>
            </a:xfrm>
          </p:grpSpPr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7652F22D-7F3D-727A-5E32-1D127328454A}"/>
                  </a:ext>
                </a:extLst>
              </p:cNvPr>
              <p:cNvSpPr/>
              <p:nvPr/>
            </p:nvSpPr>
            <p:spPr>
              <a:xfrm>
                <a:off x="5803106" y="134166"/>
                <a:ext cx="1181100" cy="695325"/>
              </a:xfrm>
              <a:custGeom>
                <a:avLst/>
                <a:gdLst>
                  <a:gd name="connsiteX0" fmla="*/ 295275 w 1178719"/>
                  <a:gd name="connsiteY0" fmla="*/ 695325 h 695325"/>
                  <a:gd name="connsiteX1" fmla="*/ 0 w 1178719"/>
                  <a:gd name="connsiteY1" fmla="*/ 516731 h 695325"/>
                  <a:gd name="connsiteX2" fmla="*/ 873919 w 1178719"/>
                  <a:gd name="connsiteY2" fmla="*/ 0 h 695325"/>
                  <a:gd name="connsiteX3" fmla="*/ 1178719 w 1178719"/>
                  <a:gd name="connsiteY3" fmla="*/ 183356 h 695325"/>
                  <a:gd name="connsiteX4" fmla="*/ 295275 w 1178719"/>
                  <a:gd name="connsiteY4" fmla="*/ 695325 h 695325"/>
                  <a:gd name="connsiteX0" fmla="*/ 297656 w 1181100"/>
                  <a:gd name="connsiteY0" fmla="*/ 695325 h 695325"/>
                  <a:gd name="connsiteX1" fmla="*/ 0 w 1181100"/>
                  <a:gd name="connsiteY1" fmla="*/ 519112 h 695325"/>
                  <a:gd name="connsiteX2" fmla="*/ 876300 w 1181100"/>
                  <a:gd name="connsiteY2" fmla="*/ 0 h 695325"/>
                  <a:gd name="connsiteX3" fmla="*/ 1181100 w 1181100"/>
                  <a:gd name="connsiteY3" fmla="*/ 183356 h 695325"/>
                  <a:gd name="connsiteX4" fmla="*/ 297656 w 1181100"/>
                  <a:gd name="connsiteY4" fmla="*/ 695325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100" h="695325">
                    <a:moveTo>
                      <a:pt x="297656" y="695325"/>
                    </a:moveTo>
                    <a:lnTo>
                      <a:pt x="0" y="519112"/>
                    </a:lnTo>
                    <a:lnTo>
                      <a:pt x="876300" y="0"/>
                    </a:lnTo>
                    <a:lnTo>
                      <a:pt x="1181100" y="183356"/>
                    </a:lnTo>
                    <a:lnTo>
                      <a:pt x="297656" y="695325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FDFCFAFA-B123-5639-93E3-D490EF917DF1}"/>
                  </a:ext>
                </a:extLst>
              </p:cNvPr>
              <p:cNvSpPr/>
              <p:nvPr/>
            </p:nvSpPr>
            <p:spPr>
              <a:xfrm>
                <a:off x="5800725" y="316706"/>
                <a:ext cx="1188244" cy="552450"/>
              </a:xfrm>
              <a:custGeom>
                <a:avLst/>
                <a:gdLst>
                  <a:gd name="connsiteX0" fmla="*/ 0 w 1188244"/>
                  <a:gd name="connsiteY0" fmla="*/ 340519 h 552450"/>
                  <a:gd name="connsiteX1" fmla="*/ 309563 w 1188244"/>
                  <a:gd name="connsiteY1" fmla="*/ 552450 h 552450"/>
                  <a:gd name="connsiteX2" fmla="*/ 1188244 w 1188244"/>
                  <a:gd name="connsiteY2" fmla="*/ 35719 h 552450"/>
                  <a:gd name="connsiteX3" fmla="*/ 1188244 w 1188244"/>
                  <a:gd name="connsiteY3" fmla="*/ 0 h 552450"/>
                  <a:gd name="connsiteX4" fmla="*/ 304800 w 1188244"/>
                  <a:gd name="connsiteY4" fmla="*/ 511969 h 552450"/>
                  <a:gd name="connsiteX5" fmla="*/ 0 w 1188244"/>
                  <a:gd name="connsiteY5" fmla="*/ 340519 h 552450"/>
                  <a:gd name="connsiteX0" fmla="*/ 0 w 1188244"/>
                  <a:gd name="connsiteY0" fmla="*/ 340519 h 552450"/>
                  <a:gd name="connsiteX1" fmla="*/ 40481 w 1188244"/>
                  <a:gd name="connsiteY1" fmla="*/ 371475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  <a:gd name="connsiteX0" fmla="*/ 0 w 1188244"/>
                  <a:gd name="connsiteY0" fmla="*/ 340519 h 552450"/>
                  <a:gd name="connsiteX1" fmla="*/ 0 w 1188244"/>
                  <a:gd name="connsiteY1" fmla="*/ 373857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8244" h="552450">
                    <a:moveTo>
                      <a:pt x="0" y="340519"/>
                    </a:moveTo>
                    <a:lnTo>
                      <a:pt x="0" y="373857"/>
                    </a:lnTo>
                    <a:lnTo>
                      <a:pt x="309563" y="552450"/>
                    </a:lnTo>
                    <a:lnTo>
                      <a:pt x="1188244" y="35719"/>
                    </a:lnTo>
                    <a:lnTo>
                      <a:pt x="1188244" y="0"/>
                    </a:lnTo>
                    <a:lnTo>
                      <a:pt x="304800" y="511969"/>
                    </a:lnTo>
                    <a:lnTo>
                      <a:pt x="0" y="340519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00C2E488-2649-FD14-9A8D-D2268203F76F}"/>
                  </a:ext>
                </a:extLst>
              </p:cNvPr>
              <p:cNvCxnSpPr>
                <a:cxnSpLocks/>
                <a:stCxn id="40" idx="5"/>
                <a:endCxn id="40" idx="2"/>
              </p:cNvCxnSpPr>
              <p:nvPr/>
            </p:nvCxnSpPr>
            <p:spPr>
              <a:xfrm>
                <a:off x="6105525" y="828675"/>
                <a:ext cx="4763" cy="4048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D90720E2-251E-50AD-6A65-45A4A25E2C08}"/>
                </a:ext>
              </a:extLst>
            </p:cNvPr>
            <p:cNvSpPr/>
            <p:nvPr/>
          </p:nvSpPr>
          <p:spPr>
            <a:xfrm>
              <a:off x="8109941" y="4618589"/>
              <a:ext cx="652016" cy="237976"/>
            </a:xfrm>
            <a:custGeom>
              <a:avLst/>
              <a:gdLst>
                <a:gd name="connsiteX0" fmla="*/ 0 w 802481"/>
                <a:gd name="connsiteY0" fmla="*/ 114300 h 292894"/>
                <a:gd name="connsiteX1" fmla="*/ 316706 w 802481"/>
                <a:gd name="connsiteY1" fmla="*/ 292894 h 292894"/>
                <a:gd name="connsiteX2" fmla="*/ 802481 w 802481"/>
                <a:gd name="connsiteY2" fmla="*/ 0 h 292894"/>
                <a:gd name="connsiteX3" fmla="*/ 802481 w 802481"/>
                <a:gd name="connsiteY3" fmla="*/ 0 h 29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481" h="292894">
                  <a:moveTo>
                    <a:pt x="0" y="114300"/>
                  </a:moveTo>
                  <a:lnTo>
                    <a:pt x="316706" y="292894"/>
                  </a:lnTo>
                  <a:lnTo>
                    <a:pt x="802481" y="0"/>
                  </a:lnTo>
                  <a:lnTo>
                    <a:pt x="802481" y="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5D336ED0-0A55-372A-25B0-3EB81D60720D}"/>
                </a:ext>
              </a:extLst>
            </p:cNvPr>
            <p:cNvSpPr/>
            <p:nvPr/>
          </p:nvSpPr>
          <p:spPr>
            <a:xfrm>
              <a:off x="5132418" y="3438935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5EA5617B-1D98-2176-7D95-54FFF66DB21E}"/>
                </a:ext>
              </a:extLst>
            </p:cNvPr>
            <p:cNvCxnSpPr>
              <a:cxnSpLocks/>
              <a:stCxn id="64" idx="2"/>
              <a:endCxn id="64" idx="5"/>
            </p:cNvCxnSpPr>
            <p:nvPr/>
          </p:nvCxnSpPr>
          <p:spPr>
            <a:xfrm>
              <a:off x="4979804" y="3415220"/>
              <a:ext cx="818405" cy="475952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5F479568-8650-4C93-24B6-BA825B36AC29}"/>
                </a:ext>
              </a:extLst>
            </p:cNvPr>
            <p:cNvSpPr/>
            <p:nvPr/>
          </p:nvSpPr>
          <p:spPr>
            <a:xfrm>
              <a:off x="4752793" y="2970979"/>
              <a:ext cx="417897" cy="253187"/>
            </a:xfrm>
            <a:custGeom>
              <a:avLst/>
              <a:gdLst>
                <a:gd name="connsiteX0" fmla="*/ 0 w 766763"/>
                <a:gd name="connsiteY0" fmla="*/ 328613 h 438150"/>
                <a:gd name="connsiteX1" fmla="*/ 171450 w 766763"/>
                <a:gd name="connsiteY1" fmla="*/ 438150 h 438150"/>
                <a:gd name="connsiteX2" fmla="*/ 766763 w 766763"/>
                <a:gd name="connsiteY2" fmla="*/ 104775 h 438150"/>
                <a:gd name="connsiteX3" fmla="*/ 571500 w 766763"/>
                <a:gd name="connsiteY3" fmla="*/ 0 h 438150"/>
                <a:gd name="connsiteX4" fmla="*/ 0 w 766763"/>
                <a:gd name="connsiteY4" fmla="*/ 328613 h 438150"/>
                <a:gd name="connsiteX0" fmla="*/ 0 w 904303"/>
                <a:gd name="connsiteY0" fmla="*/ 328613 h 438150"/>
                <a:gd name="connsiteX1" fmla="*/ 171450 w 904303"/>
                <a:gd name="connsiteY1" fmla="*/ 438150 h 438150"/>
                <a:gd name="connsiteX2" fmla="*/ 904303 w 904303"/>
                <a:gd name="connsiteY2" fmla="*/ 104775 h 438150"/>
                <a:gd name="connsiteX3" fmla="*/ 571500 w 904303"/>
                <a:gd name="connsiteY3" fmla="*/ 0 h 438150"/>
                <a:gd name="connsiteX4" fmla="*/ 0 w 904303"/>
                <a:gd name="connsiteY4" fmla="*/ 328613 h 438150"/>
                <a:gd name="connsiteX0" fmla="*/ 0 w 904303"/>
                <a:gd name="connsiteY0" fmla="*/ 325690 h 435227"/>
                <a:gd name="connsiteX1" fmla="*/ 171450 w 904303"/>
                <a:gd name="connsiteY1" fmla="*/ 435227 h 435227"/>
                <a:gd name="connsiteX2" fmla="*/ 904303 w 904303"/>
                <a:gd name="connsiteY2" fmla="*/ 101852 h 435227"/>
                <a:gd name="connsiteX3" fmla="*/ 647148 w 904303"/>
                <a:gd name="connsiteY3" fmla="*/ 0 h 435227"/>
                <a:gd name="connsiteX4" fmla="*/ 0 w 904303"/>
                <a:gd name="connsiteY4" fmla="*/ 325690 h 435227"/>
                <a:gd name="connsiteX0" fmla="*/ 0 w 904303"/>
                <a:gd name="connsiteY0" fmla="*/ 325690 h 458617"/>
                <a:gd name="connsiteX1" fmla="*/ 257414 w 904303"/>
                <a:gd name="connsiteY1" fmla="*/ 458617 h 458617"/>
                <a:gd name="connsiteX2" fmla="*/ 904303 w 904303"/>
                <a:gd name="connsiteY2" fmla="*/ 101852 h 458617"/>
                <a:gd name="connsiteX3" fmla="*/ 647148 w 904303"/>
                <a:gd name="connsiteY3" fmla="*/ 0 h 458617"/>
                <a:gd name="connsiteX4" fmla="*/ 0 w 904303"/>
                <a:gd name="connsiteY4" fmla="*/ 325690 h 458617"/>
                <a:gd name="connsiteX0" fmla="*/ 0 w 742693"/>
                <a:gd name="connsiteY0" fmla="*/ 325690 h 458617"/>
                <a:gd name="connsiteX1" fmla="*/ 257414 w 742693"/>
                <a:gd name="connsiteY1" fmla="*/ 458617 h 458617"/>
                <a:gd name="connsiteX2" fmla="*/ 742693 w 742693"/>
                <a:gd name="connsiteY2" fmla="*/ 204182 h 458617"/>
                <a:gd name="connsiteX3" fmla="*/ 647148 w 742693"/>
                <a:gd name="connsiteY3" fmla="*/ 0 h 458617"/>
                <a:gd name="connsiteX4" fmla="*/ 0 w 742693"/>
                <a:gd name="connsiteY4" fmla="*/ 325690 h 458617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95855 w 742693"/>
                <a:gd name="connsiteY3" fmla="*/ 0 h 382601"/>
                <a:gd name="connsiteX4" fmla="*/ 0 w 742693"/>
                <a:gd name="connsiteY4" fmla="*/ 249674 h 382601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78663 w 742693"/>
                <a:gd name="connsiteY3" fmla="*/ 0 h 382601"/>
                <a:gd name="connsiteX4" fmla="*/ 0 w 742693"/>
                <a:gd name="connsiteY4" fmla="*/ 249674 h 38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693" h="382601">
                  <a:moveTo>
                    <a:pt x="0" y="249674"/>
                  </a:moveTo>
                  <a:lnTo>
                    <a:pt x="257414" y="382601"/>
                  </a:lnTo>
                  <a:lnTo>
                    <a:pt x="742693" y="128166"/>
                  </a:lnTo>
                  <a:lnTo>
                    <a:pt x="478663" y="0"/>
                  </a:lnTo>
                  <a:lnTo>
                    <a:pt x="0" y="24967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ECA7B9DB-C494-8817-CEEE-E9054EA5B4BC}"/>
                </a:ext>
              </a:extLst>
            </p:cNvPr>
            <p:cNvSpPr/>
            <p:nvPr/>
          </p:nvSpPr>
          <p:spPr>
            <a:xfrm>
              <a:off x="4931673" y="5052805"/>
              <a:ext cx="205194" cy="124151"/>
            </a:xfrm>
            <a:custGeom>
              <a:avLst/>
              <a:gdLst>
                <a:gd name="connsiteX0" fmla="*/ 0 w 566738"/>
                <a:gd name="connsiteY0" fmla="*/ 342900 h 342900"/>
                <a:gd name="connsiteX1" fmla="*/ 0 w 566738"/>
                <a:gd name="connsiteY1" fmla="*/ 342900 h 342900"/>
                <a:gd name="connsiteX2" fmla="*/ 566738 w 56673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738" h="342900">
                  <a:moveTo>
                    <a:pt x="0" y="342900"/>
                  </a:moveTo>
                  <a:lnTo>
                    <a:pt x="0" y="342900"/>
                  </a:lnTo>
                  <a:lnTo>
                    <a:pt x="56673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896602D4-AEFC-56EE-02FF-20E192D0176E}"/>
                </a:ext>
              </a:extLst>
            </p:cNvPr>
            <p:cNvSpPr/>
            <p:nvPr/>
          </p:nvSpPr>
          <p:spPr>
            <a:xfrm>
              <a:off x="3955176" y="3666877"/>
              <a:ext cx="793867" cy="961276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9950 w 869950"/>
                <a:gd name="connsiteY0" fmla="*/ 0 h 1158875"/>
                <a:gd name="connsiteX1" fmla="*/ 31206 w 869950"/>
                <a:gd name="connsiteY1" fmla="*/ 480613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422610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866775 w 939118"/>
                <a:gd name="connsiteY4" fmla="*/ 713843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22110 w 939118"/>
                <a:gd name="connsiteY4" fmla="*/ 661524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79624 w 939118"/>
                <a:gd name="connsiteY1" fmla="*/ 525458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46035 w 946035"/>
                <a:gd name="connsiteY0" fmla="*/ 0 h 1218668"/>
                <a:gd name="connsiteX1" fmla="*/ 86541 w 946035"/>
                <a:gd name="connsiteY1" fmla="*/ 52545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75013 w 946035"/>
                <a:gd name="connsiteY1" fmla="*/ 54289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81930 w 946035"/>
                <a:gd name="connsiteY1" fmla="*/ 545389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08703"/>
                <a:gd name="connsiteX1" fmla="*/ 81930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035" h="1208703">
                  <a:moveTo>
                    <a:pt x="946035" y="0"/>
                  </a:moveTo>
                  <a:lnTo>
                    <a:pt x="75012" y="535424"/>
                  </a:lnTo>
                  <a:lnTo>
                    <a:pt x="0" y="482403"/>
                  </a:lnTo>
                  <a:cubicBezTo>
                    <a:pt x="1058" y="700420"/>
                    <a:pt x="9034" y="990686"/>
                    <a:pt x="10092" y="1208703"/>
                  </a:cubicBezTo>
                  <a:lnTo>
                    <a:pt x="942861" y="636611"/>
                  </a:lnTo>
                  <a:cubicBezTo>
                    <a:pt x="943919" y="418594"/>
                    <a:pt x="944977" y="218017"/>
                    <a:pt x="94603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20D224CB-E1D2-C170-4021-4F95B345083B}"/>
                </a:ext>
              </a:extLst>
            </p:cNvPr>
            <p:cNvSpPr/>
            <p:nvPr/>
          </p:nvSpPr>
          <p:spPr>
            <a:xfrm>
              <a:off x="3734792" y="4170562"/>
              <a:ext cx="1024137" cy="1154410"/>
            </a:xfrm>
            <a:custGeom>
              <a:avLst/>
              <a:gdLst>
                <a:gd name="connsiteX0" fmla="*/ 0 w 1231900"/>
                <a:gd name="connsiteY0" fmla="*/ 688975 h 835025"/>
                <a:gd name="connsiteX1" fmla="*/ 1222375 w 1231900"/>
                <a:gd name="connsiteY1" fmla="*/ 0 h 835025"/>
                <a:gd name="connsiteX2" fmla="*/ 1231900 w 1231900"/>
                <a:gd name="connsiteY2" fmla="*/ 349250 h 835025"/>
                <a:gd name="connsiteX3" fmla="*/ 241300 w 1231900"/>
                <a:gd name="connsiteY3" fmla="*/ 835025 h 835025"/>
                <a:gd name="connsiteX4" fmla="*/ 0 w 1231900"/>
                <a:gd name="connsiteY4" fmla="*/ 688975 h 835025"/>
                <a:gd name="connsiteX0" fmla="*/ 0 w 1229519"/>
                <a:gd name="connsiteY0" fmla="*/ 688975 h 835025"/>
                <a:gd name="connsiteX1" fmla="*/ 1222375 w 1229519"/>
                <a:gd name="connsiteY1" fmla="*/ 0 h 835025"/>
                <a:gd name="connsiteX2" fmla="*/ 1229519 w 1229519"/>
                <a:gd name="connsiteY2" fmla="*/ 318294 h 835025"/>
                <a:gd name="connsiteX3" fmla="*/ 241300 w 1229519"/>
                <a:gd name="connsiteY3" fmla="*/ 835025 h 835025"/>
                <a:gd name="connsiteX4" fmla="*/ 0 w 1229519"/>
                <a:gd name="connsiteY4" fmla="*/ 688975 h 835025"/>
                <a:gd name="connsiteX0" fmla="*/ 0 w 1255713"/>
                <a:gd name="connsiteY0" fmla="*/ 688975 h 835025"/>
                <a:gd name="connsiteX1" fmla="*/ 1222375 w 1255713"/>
                <a:gd name="connsiteY1" fmla="*/ 0 h 835025"/>
                <a:gd name="connsiteX2" fmla="*/ 1255713 w 1255713"/>
                <a:gd name="connsiteY2" fmla="*/ 289719 h 835025"/>
                <a:gd name="connsiteX3" fmla="*/ 241300 w 1255713"/>
                <a:gd name="connsiteY3" fmla="*/ 835025 h 835025"/>
                <a:gd name="connsiteX4" fmla="*/ 0 w 1255713"/>
                <a:gd name="connsiteY4" fmla="*/ 688975 h 83502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241300 w 1255713"/>
                <a:gd name="connsiteY3" fmla="*/ 854075 h 854075"/>
                <a:gd name="connsiteX4" fmla="*/ 0 w 1255713"/>
                <a:gd name="connsiteY4" fmla="*/ 708025 h 85407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315120 w 1255713"/>
                <a:gd name="connsiteY3" fmla="*/ 806450 h 854075"/>
                <a:gd name="connsiteX4" fmla="*/ 241300 w 1255713"/>
                <a:gd name="connsiteY4" fmla="*/ 854075 h 854075"/>
                <a:gd name="connsiteX5" fmla="*/ 0 w 1255713"/>
                <a:gd name="connsiteY5" fmla="*/ 708025 h 854075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243682 w 1255713"/>
                <a:gd name="connsiteY3" fmla="*/ 880269 h 880269"/>
                <a:gd name="connsiteX4" fmla="*/ 241300 w 1255713"/>
                <a:gd name="connsiteY4" fmla="*/ 854075 h 880269"/>
                <a:gd name="connsiteX5" fmla="*/ 0 w 1255713"/>
                <a:gd name="connsiteY5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460376 w 1255713"/>
                <a:gd name="connsiteY3" fmla="*/ 758825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124619 w 1255713"/>
                <a:gd name="connsiteY3" fmla="*/ 811212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343695 w 1255713"/>
                <a:gd name="connsiteY3" fmla="*/ 708819 h 880269"/>
                <a:gd name="connsiteX4" fmla="*/ 124619 w 1255713"/>
                <a:gd name="connsiteY4" fmla="*/ 811212 h 880269"/>
                <a:gd name="connsiteX5" fmla="*/ 243682 w 1255713"/>
                <a:gd name="connsiteY5" fmla="*/ 880269 h 880269"/>
                <a:gd name="connsiteX6" fmla="*/ 241300 w 1255713"/>
                <a:gd name="connsiteY6" fmla="*/ 854075 h 880269"/>
                <a:gd name="connsiteX7" fmla="*/ 0 w 1255713"/>
                <a:gd name="connsiteY7" fmla="*/ 708025 h 880269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124620 w 1255713"/>
                <a:gd name="connsiteY3" fmla="*/ 1327944 h 1327944"/>
                <a:gd name="connsiteX4" fmla="*/ 124619 w 1255713"/>
                <a:gd name="connsiteY4" fmla="*/ 811212 h 1327944"/>
                <a:gd name="connsiteX5" fmla="*/ 243682 w 1255713"/>
                <a:gd name="connsiteY5" fmla="*/ 880269 h 1327944"/>
                <a:gd name="connsiteX6" fmla="*/ 241300 w 1255713"/>
                <a:gd name="connsiteY6" fmla="*/ 854075 h 1327944"/>
                <a:gd name="connsiteX7" fmla="*/ 0 w 1255713"/>
                <a:gd name="connsiteY7" fmla="*/ 708025 h 1327944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284164 w 1255713"/>
                <a:gd name="connsiteY3" fmla="*/ 1182687 h 1327944"/>
                <a:gd name="connsiteX4" fmla="*/ 124620 w 1255713"/>
                <a:gd name="connsiteY4" fmla="*/ 1327944 h 1327944"/>
                <a:gd name="connsiteX5" fmla="*/ 124619 w 1255713"/>
                <a:gd name="connsiteY5" fmla="*/ 811212 h 1327944"/>
                <a:gd name="connsiteX6" fmla="*/ 243682 w 1255713"/>
                <a:gd name="connsiteY6" fmla="*/ 880269 h 1327944"/>
                <a:gd name="connsiteX7" fmla="*/ 241300 w 1255713"/>
                <a:gd name="connsiteY7" fmla="*/ 854075 h 1327944"/>
                <a:gd name="connsiteX8" fmla="*/ 0 w 1255713"/>
                <a:gd name="connsiteY8" fmla="*/ 708025 h 1327944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243683 w 1255713"/>
                <a:gd name="connsiteY3" fmla="*/ 1394618 h 1394618"/>
                <a:gd name="connsiteX4" fmla="*/ 124620 w 1255713"/>
                <a:gd name="connsiteY4" fmla="*/ 1327944 h 1394618"/>
                <a:gd name="connsiteX5" fmla="*/ 124619 w 1255713"/>
                <a:gd name="connsiteY5" fmla="*/ 811212 h 1394618"/>
                <a:gd name="connsiteX6" fmla="*/ 243682 w 1255713"/>
                <a:gd name="connsiteY6" fmla="*/ 880269 h 1394618"/>
                <a:gd name="connsiteX7" fmla="*/ 241300 w 1255713"/>
                <a:gd name="connsiteY7" fmla="*/ 854075 h 1394618"/>
                <a:gd name="connsiteX8" fmla="*/ 0 w 1255713"/>
                <a:gd name="connsiteY8" fmla="*/ 708025 h 1394618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422276 w 1255713"/>
                <a:gd name="connsiteY3" fmla="*/ 1201737 h 1394618"/>
                <a:gd name="connsiteX4" fmla="*/ 243683 w 1255713"/>
                <a:gd name="connsiteY4" fmla="*/ 1394618 h 1394618"/>
                <a:gd name="connsiteX5" fmla="*/ 124620 w 1255713"/>
                <a:gd name="connsiteY5" fmla="*/ 1327944 h 1394618"/>
                <a:gd name="connsiteX6" fmla="*/ 124619 w 1255713"/>
                <a:gd name="connsiteY6" fmla="*/ 811212 h 1394618"/>
                <a:gd name="connsiteX7" fmla="*/ 243682 w 1255713"/>
                <a:gd name="connsiteY7" fmla="*/ 880269 h 1394618"/>
                <a:gd name="connsiteX8" fmla="*/ 241300 w 1255713"/>
                <a:gd name="connsiteY8" fmla="*/ 854075 h 1394618"/>
                <a:gd name="connsiteX9" fmla="*/ 0 w 1255713"/>
                <a:gd name="connsiteY9" fmla="*/ 708025 h 1394618"/>
                <a:gd name="connsiteX0" fmla="*/ 0 w 1255713"/>
                <a:gd name="connsiteY0" fmla="*/ 708025 h 1420812"/>
                <a:gd name="connsiteX1" fmla="*/ 1255712 w 1255713"/>
                <a:gd name="connsiteY1" fmla="*/ 0 h 1420812"/>
                <a:gd name="connsiteX2" fmla="*/ 1255713 w 1255713"/>
                <a:gd name="connsiteY2" fmla="*/ 308769 h 1420812"/>
                <a:gd name="connsiteX3" fmla="*/ 243682 w 1255713"/>
                <a:gd name="connsiteY3" fmla="*/ 1420812 h 1420812"/>
                <a:gd name="connsiteX4" fmla="*/ 243683 w 1255713"/>
                <a:gd name="connsiteY4" fmla="*/ 1394618 h 1420812"/>
                <a:gd name="connsiteX5" fmla="*/ 124620 w 1255713"/>
                <a:gd name="connsiteY5" fmla="*/ 1327944 h 1420812"/>
                <a:gd name="connsiteX6" fmla="*/ 124619 w 1255713"/>
                <a:gd name="connsiteY6" fmla="*/ 811212 h 1420812"/>
                <a:gd name="connsiteX7" fmla="*/ 243682 w 1255713"/>
                <a:gd name="connsiteY7" fmla="*/ 880269 h 1420812"/>
                <a:gd name="connsiteX8" fmla="*/ 241300 w 1255713"/>
                <a:gd name="connsiteY8" fmla="*/ 854075 h 1420812"/>
                <a:gd name="connsiteX9" fmla="*/ 0 w 1255713"/>
                <a:gd name="connsiteY9" fmla="*/ 708025 h 1420812"/>
                <a:gd name="connsiteX0" fmla="*/ 0 w 1260476"/>
                <a:gd name="connsiteY0" fmla="*/ 708025 h 1420812"/>
                <a:gd name="connsiteX1" fmla="*/ 1255712 w 1260476"/>
                <a:gd name="connsiteY1" fmla="*/ 0 h 1420812"/>
                <a:gd name="connsiteX2" fmla="*/ 1260476 w 1260476"/>
                <a:gd name="connsiteY2" fmla="*/ 849312 h 1420812"/>
                <a:gd name="connsiteX3" fmla="*/ 243682 w 1260476"/>
                <a:gd name="connsiteY3" fmla="*/ 1420812 h 1420812"/>
                <a:gd name="connsiteX4" fmla="*/ 243683 w 1260476"/>
                <a:gd name="connsiteY4" fmla="*/ 1394618 h 1420812"/>
                <a:gd name="connsiteX5" fmla="*/ 124620 w 1260476"/>
                <a:gd name="connsiteY5" fmla="*/ 1327944 h 1420812"/>
                <a:gd name="connsiteX6" fmla="*/ 124619 w 1260476"/>
                <a:gd name="connsiteY6" fmla="*/ 811212 h 1420812"/>
                <a:gd name="connsiteX7" fmla="*/ 243682 w 1260476"/>
                <a:gd name="connsiteY7" fmla="*/ 880269 h 1420812"/>
                <a:gd name="connsiteX8" fmla="*/ 241300 w 1260476"/>
                <a:gd name="connsiteY8" fmla="*/ 854075 h 1420812"/>
                <a:gd name="connsiteX9" fmla="*/ 0 w 1260476"/>
                <a:gd name="connsiteY9" fmla="*/ 708025 h 142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0476" h="1420812">
                  <a:moveTo>
                    <a:pt x="0" y="708025"/>
                  </a:moveTo>
                  <a:lnTo>
                    <a:pt x="1255712" y="0"/>
                  </a:lnTo>
                  <a:cubicBezTo>
                    <a:pt x="1255712" y="102923"/>
                    <a:pt x="1260476" y="746389"/>
                    <a:pt x="1260476" y="849312"/>
                  </a:cubicBezTo>
                  <a:lnTo>
                    <a:pt x="243682" y="1420812"/>
                  </a:lnTo>
                  <a:cubicBezTo>
                    <a:pt x="243682" y="1412081"/>
                    <a:pt x="243683" y="1403349"/>
                    <a:pt x="243683" y="1394618"/>
                  </a:cubicBezTo>
                  <a:lnTo>
                    <a:pt x="124620" y="1327944"/>
                  </a:lnTo>
                  <a:cubicBezTo>
                    <a:pt x="124620" y="1155700"/>
                    <a:pt x="124619" y="983456"/>
                    <a:pt x="124619" y="811212"/>
                  </a:cubicBezTo>
                  <a:lnTo>
                    <a:pt x="243682" y="880269"/>
                  </a:lnTo>
                  <a:lnTo>
                    <a:pt x="241300" y="854075"/>
                  </a:lnTo>
                  <a:lnTo>
                    <a:pt x="0" y="70802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547DB686-E73A-6ECB-5304-04D73E18FB3E}"/>
                </a:ext>
              </a:extLst>
            </p:cNvPr>
            <p:cNvSpPr/>
            <p:nvPr/>
          </p:nvSpPr>
          <p:spPr>
            <a:xfrm>
              <a:off x="4030993" y="3123628"/>
              <a:ext cx="728085" cy="949550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7644 w 867644"/>
                <a:gd name="connsiteY0" fmla="*/ 0 h 1178024"/>
                <a:gd name="connsiteX1" fmla="*/ 0 w 867644"/>
                <a:gd name="connsiteY1" fmla="*/ 523974 h 1178024"/>
                <a:gd name="connsiteX2" fmla="*/ 3175 w 867644"/>
                <a:gd name="connsiteY2" fmla="*/ 1178024 h 1178024"/>
                <a:gd name="connsiteX3" fmla="*/ 866775 w 867644"/>
                <a:gd name="connsiteY3" fmla="*/ 673199 h 1178024"/>
                <a:gd name="connsiteX4" fmla="*/ 867644 w 867644"/>
                <a:gd name="connsiteY4" fmla="*/ 0 h 11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644" h="1178024">
                  <a:moveTo>
                    <a:pt x="867644" y="0"/>
                  </a:moveTo>
                  <a:cubicBezTo>
                    <a:pt x="577661" y="168275"/>
                    <a:pt x="289983" y="355699"/>
                    <a:pt x="0" y="523974"/>
                  </a:cubicBezTo>
                  <a:cubicBezTo>
                    <a:pt x="1058" y="741991"/>
                    <a:pt x="2117" y="960007"/>
                    <a:pt x="3175" y="1178024"/>
                  </a:cubicBezTo>
                  <a:lnTo>
                    <a:pt x="866775" y="673199"/>
                  </a:lnTo>
                  <a:cubicBezTo>
                    <a:pt x="867833" y="455182"/>
                    <a:pt x="866586" y="218017"/>
                    <a:pt x="867644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33B0D8D7-019E-DEEB-8293-F30FBEA7232D}"/>
                </a:ext>
              </a:extLst>
            </p:cNvPr>
            <p:cNvSpPr/>
            <p:nvPr/>
          </p:nvSpPr>
          <p:spPr>
            <a:xfrm>
              <a:off x="4749856" y="3139106"/>
              <a:ext cx="147042" cy="1988939"/>
            </a:xfrm>
            <a:custGeom>
              <a:avLst/>
              <a:gdLst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38113 w 228600"/>
                <a:gd name="connsiteY4" fmla="*/ 1357312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71451 w 228600"/>
                <a:gd name="connsiteY5" fmla="*/ 95249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61937"/>
                <a:gd name="connsiteY0" fmla="*/ 0 h 2505075"/>
                <a:gd name="connsiteX1" fmla="*/ 0 w 261937"/>
                <a:gd name="connsiteY1" fmla="*/ 2309812 h 2505075"/>
                <a:gd name="connsiteX2" fmla="*/ 223838 w 261937"/>
                <a:gd name="connsiteY2" fmla="*/ 2505075 h 2505075"/>
                <a:gd name="connsiteX3" fmla="*/ 261937 w 261937"/>
                <a:gd name="connsiteY3" fmla="*/ 1290637 h 2505075"/>
                <a:gd name="connsiteX4" fmla="*/ 161925 w 261937"/>
                <a:gd name="connsiteY4" fmla="*/ 1343024 h 2505075"/>
                <a:gd name="connsiteX5" fmla="*/ 171451 w 261937"/>
                <a:gd name="connsiteY5" fmla="*/ 95249 h 2505075"/>
                <a:gd name="connsiteX6" fmla="*/ 180975 w 261937"/>
                <a:gd name="connsiteY6" fmla="*/ 100012 h 2505075"/>
                <a:gd name="connsiteX7" fmla="*/ 0 w 261937"/>
                <a:gd name="connsiteY7" fmla="*/ 0 h 2505075"/>
                <a:gd name="connsiteX0" fmla="*/ 0 w 223872"/>
                <a:gd name="connsiteY0" fmla="*/ 0 h 2505075"/>
                <a:gd name="connsiteX1" fmla="*/ 0 w 223872"/>
                <a:gd name="connsiteY1" fmla="*/ 2309812 h 2505075"/>
                <a:gd name="connsiteX2" fmla="*/ 223838 w 223872"/>
                <a:gd name="connsiteY2" fmla="*/ 2505075 h 2505075"/>
                <a:gd name="connsiteX3" fmla="*/ 173831 w 223872"/>
                <a:gd name="connsiteY3" fmla="*/ 1354931 h 2505075"/>
                <a:gd name="connsiteX4" fmla="*/ 161925 w 223872"/>
                <a:gd name="connsiteY4" fmla="*/ 1343024 h 2505075"/>
                <a:gd name="connsiteX5" fmla="*/ 171451 w 223872"/>
                <a:gd name="connsiteY5" fmla="*/ 95249 h 2505075"/>
                <a:gd name="connsiteX6" fmla="*/ 180975 w 223872"/>
                <a:gd name="connsiteY6" fmla="*/ 100012 h 2505075"/>
                <a:gd name="connsiteX7" fmla="*/ 0 w 223872"/>
                <a:gd name="connsiteY7" fmla="*/ 0 h 2505075"/>
                <a:gd name="connsiteX0" fmla="*/ 0 w 180975"/>
                <a:gd name="connsiteY0" fmla="*/ 0 h 2447925"/>
                <a:gd name="connsiteX1" fmla="*/ 0 w 180975"/>
                <a:gd name="connsiteY1" fmla="*/ 2309812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  <a:gd name="connsiteX0" fmla="*/ 0 w 180975"/>
                <a:gd name="connsiteY0" fmla="*/ 0 h 2447925"/>
                <a:gd name="connsiteX1" fmla="*/ 16669 w 180975"/>
                <a:gd name="connsiteY1" fmla="*/ 2293144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975" h="2447925">
                  <a:moveTo>
                    <a:pt x="0" y="0"/>
                  </a:moveTo>
                  <a:lnTo>
                    <a:pt x="16669" y="2293144"/>
                  </a:lnTo>
                  <a:lnTo>
                    <a:pt x="157163" y="2447925"/>
                  </a:lnTo>
                  <a:cubicBezTo>
                    <a:pt x="158750" y="2052637"/>
                    <a:pt x="172244" y="1750219"/>
                    <a:pt x="173831" y="1354931"/>
                  </a:cubicBezTo>
                  <a:lnTo>
                    <a:pt x="161925" y="1343024"/>
                  </a:lnTo>
                  <a:cubicBezTo>
                    <a:pt x="163513" y="938212"/>
                    <a:pt x="169863" y="500061"/>
                    <a:pt x="171451" y="95249"/>
                  </a:cubicBezTo>
                  <a:lnTo>
                    <a:pt x="180975" y="100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88" name="Conector recto 87">
              <a:extLst>
                <a:ext uri="{FF2B5EF4-FFF2-40B4-BE49-F238E27FC236}">
                  <a16:creationId xmlns:a16="http://schemas.microsoft.com/office/drawing/2014/main" id="{82789F6A-3613-75B8-A440-1DCD95ADCD94}"/>
                </a:ext>
              </a:extLst>
            </p:cNvPr>
            <p:cNvCxnSpPr>
              <a:cxnSpLocks/>
              <a:stCxn id="85" idx="0"/>
              <a:endCxn id="84" idx="4"/>
            </p:cNvCxnSpPr>
            <p:nvPr/>
          </p:nvCxnSpPr>
          <p:spPr>
            <a:xfrm flipV="1">
              <a:off x="3734792" y="4173171"/>
              <a:ext cx="1011587" cy="57266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5E9C4974-5631-D661-179D-1ED2ECD8DE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688" y="4396928"/>
              <a:ext cx="827514" cy="46756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8753C063-1C6D-68EF-5D0B-95C97DCBB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0220" y="4414194"/>
              <a:ext cx="821399" cy="4641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4477BBE6-F935-9341-6381-71C09E125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276" y="4853067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>
              <a:extLst>
                <a:ext uri="{FF2B5EF4-FFF2-40B4-BE49-F238E27FC236}">
                  <a16:creationId xmlns:a16="http://schemas.microsoft.com/office/drawing/2014/main" id="{B813F0C6-1406-679B-83DF-034233309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641" y="4728505"/>
              <a:ext cx="916682" cy="51794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Imagen 99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E373E5A-D6CD-7740-8AE3-9335B1935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1" t="76935" r="65925"/>
            <a:stretch/>
          </p:blipFill>
          <p:spPr>
            <a:xfrm>
              <a:off x="4237832" y="5187719"/>
              <a:ext cx="1055518" cy="1285224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1B71EE51-3777-643C-A681-BC3E3639C123}"/>
                </a:ext>
              </a:extLst>
            </p:cNvPr>
            <p:cNvSpPr/>
            <p:nvPr/>
          </p:nvSpPr>
          <p:spPr>
            <a:xfrm>
              <a:off x="4900812" y="4072534"/>
              <a:ext cx="301823" cy="1485900"/>
            </a:xfrm>
            <a:custGeom>
              <a:avLst/>
              <a:gdLst>
                <a:gd name="connsiteX0" fmla="*/ 3175 w 371475"/>
                <a:gd name="connsiteY0" fmla="*/ 1536700 h 1828800"/>
                <a:gd name="connsiteX1" fmla="*/ 295275 w 371475"/>
                <a:gd name="connsiteY1" fmla="*/ 1698625 h 1828800"/>
                <a:gd name="connsiteX2" fmla="*/ 285750 w 371475"/>
                <a:gd name="connsiteY2" fmla="*/ 12700 h 1828800"/>
                <a:gd name="connsiteX3" fmla="*/ 336550 w 371475"/>
                <a:gd name="connsiteY3" fmla="*/ 0 h 1828800"/>
                <a:gd name="connsiteX4" fmla="*/ 371475 w 371475"/>
                <a:gd name="connsiteY4" fmla="*/ 19050 h 1828800"/>
                <a:gd name="connsiteX5" fmla="*/ 371475 w 371475"/>
                <a:gd name="connsiteY5" fmla="*/ 1828800 h 1828800"/>
                <a:gd name="connsiteX6" fmla="*/ 0 w 371475"/>
                <a:gd name="connsiteY6" fmla="*/ 1609725 h 1828800"/>
                <a:gd name="connsiteX7" fmla="*/ 3175 w 371475"/>
                <a:gd name="connsiteY7" fmla="*/ 15367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475" h="1828800">
                  <a:moveTo>
                    <a:pt x="3175" y="1536700"/>
                  </a:moveTo>
                  <a:lnTo>
                    <a:pt x="295275" y="1698625"/>
                  </a:lnTo>
                  <a:lnTo>
                    <a:pt x="285750" y="12700"/>
                  </a:lnTo>
                  <a:lnTo>
                    <a:pt x="336550" y="0"/>
                  </a:lnTo>
                  <a:lnTo>
                    <a:pt x="371475" y="19050"/>
                  </a:lnTo>
                  <a:lnTo>
                    <a:pt x="371475" y="1828800"/>
                  </a:lnTo>
                  <a:lnTo>
                    <a:pt x="0" y="1609725"/>
                  </a:lnTo>
                  <a:lnTo>
                    <a:pt x="3175" y="15367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C39E8151-B9A5-3CAA-C0DB-A2D94D463BCA}"/>
                </a:ext>
              </a:extLst>
            </p:cNvPr>
            <p:cNvSpPr/>
            <p:nvPr/>
          </p:nvSpPr>
          <p:spPr>
            <a:xfrm>
              <a:off x="4245536" y="4854555"/>
              <a:ext cx="894081" cy="475952"/>
            </a:xfrm>
            <a:custGeom>
              <a:avLst/>
              <a:gdLst>
                <a:gd name="connsiteX0" fmla="*/ 726281 w 1100138"/>
                <a:gd name="connsiteY0" fmla="*/ 590550 h 590550"/>
                <a:gd name="connsiteX1" fmla="*/ 1090613 w 1100138"/>
                <a:gd name="connsiteY1" fmla="*/ 385763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16744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609600 h 609600"/>
                <a:gd name="connsiteX1" fmla="*/ 1092994 w 1100138"/>
                <a:gd name="connsiteY1" fmla="*/ 407195 h 609600"/>
                <a:gd name="connsiteX2" fmla="*/ 1100138 w 1100138"/>
                <a:gd name="connsiteY2" fmla="*/ 250031 h 609600"/>
                <a:gd name="connsiteX3" fmla="*/ 850106 w 1100138"/>
                <a:gd name="connsiteY3" fmla="*/ 404812 h 609600"/>
                <a:gd name="connsiteX4" fmla="*/ 616744 w 1100138"/>
                <a:gd name="connsiteY4" fmla="*/ 195263 h 609600"/>
                <a:gd name="connsiteX5" fmla="*/ 619125 w 1100138"/>
                <a:gd name="connsiteY5" fmla="*/ 0 h 609600"/>
                <a:gd name="connsiteX6" fmla="*/ 2381 w 1100138"/>
                <a:gd name="connsiteY6" fmla="*/ 369094 h 609600"/>
                <a:gd name="connsiteX7" fmla="*/ 0 w 1100138"/>
                <a:gd name="connsiteY7" fmla="*/ 431006 h 609600"/>
                <a:gd name="connsiteX8" fmla="*/ 726281 w 1100138"/>
                <a:gd name="connsiteY8" fmla="*/ 609600 h 609600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850106 w 1100138"/>
                <a:gd name="connsiteY3" fmla="*/ 380999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773906 w 1100138"/>
                <a:gd name="connsiteY3" fmla="*/ 311942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092994"/>
                <a:gd name="connsiteY0" fmla="*/ 585787 h 585787"/>
                <a:gd name="connsiteX1" fmla="*/ 1092994 w 1092994"/>
                <a:gd name="connsiteY1" fmla="*/ 383382 h 585787"/>
                <a:gd name="connsiteX2" fmla="*/ 1090613 w 1092994"/>
                <a:gd name="connsiteY2" fmla="*/ 133350 h 585787"/>
                <a:gd name="connsiteX3" fmla="*/ 773906 w 1092994"/>
                <a:gd name="connsiteY3" fmla="*/ 311942 h 585787"/>
                <a:gd name="connsiteX4" fmla="*/ 616744 w 1092994"/>
                <a:gd name="connsiteY4" fmla="*/ 171450 h 585787"/>
                <a:gd name="connsiteX5" fmla="*/ 614363 w 1092994"/>
                <a:gd name="connsiteY5" fmla="*/ 0 h 585787"/>
                <a:gd name="connsiteX6" fmla="*/ 2381 w 1092994"/>
                <a:gd name="connsiteY6" fmla="*/ 345281 h 585787"/>
                <a:gd name="connsiteX7" fmla="*/ 0 w 1092994"/>
                <a:gd name="connsiteY7" fmla="*/ 407193 h 585787"/>
                <a:gd name="connsiteX8" fmla="*/ 726281 w 1092994"/>
                <a:gd name="connsiteY8" fmla="*/ 585787 h 585787"/>
                <a:gd name="connsiteX0" fmla="*/ 726281 w 1090842"/>
                <a:gd name="connsiteY0" fmla="*/ 585787 h 585787"/>
                <a:gd name="connsiteX1" fmla="*/ 1090613 w 1090842"/>
                <a:gd name="connsiteY1" fmla="*/ 395288 h 585787"/>
                <a:gd name="connsiteX2" fmla="*/ 1090613 w 1090842"/>
                <a:gd name="connsiteY2" fmla="*/ 133350 h 585787"/>
                <a:gd name="connsiteX3" fmla="*/ 773906 w 1090842"/>
                <a:gd name="connsiteY3" fmla="*/ 311942 h 585787"/>
                <a:gd name="connsiteX4" fmla="*/ 616744 w 1090842"/>
                <a:gd name="connsiteY4" fmla="*/ 171450 h 585787"/>
                <a:gd name="connsiteX5" fmla="*/ 614363 w 1090842"/>
                <a:gd name="connsiteY5" fmla="*/ 0 h 585787"/>
                <a:gd name="connsiteX6" fmla="*/ 2381 w 1090842"/>
                <a:gd name="connsiteY6" fmla="*/ 345281 h 585787"/>
                <a:gd name="connsiteX7" fmla="*/ 0 w 1090842"/>
                <a:gd name="connsiteY7" fmla="*/ 407193 h 585787"/>
                <a:gd name="connsiteX8" fmla="*/ 726281 w 1090842"/>
                <a:gd name="connsiteY8" fmla="*/ 585787 h 585787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23928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  <a:gd name="connsiteX0" fmla="*/ 735846 w 1100407"/>
                <a:gd name="connsiteY0" fmla="*/ 571499 h 571499"/>
                <a:gd name="connsiteX1" fmla="*/ 1100178 w 1100407"/>
                <a:gd name="connsiteY1" fmla="*/ 381000 h 571499"/>
                <a:gd name="connsiteX2" fmla="*/ 1100178 w 1100407"/>
                <a:gd name="connsiteY2" fmla="*/ 119062 h 571499"/>
                <a:gd name="connsiteX3" fmla="*/ 783471 w 1100407"/>
                <a:gd name="connsiteY3" fmla="*/ 297654 h 571499"/>
                <a:gd name="connsiteX4" fmla="*/ 626309 w 1100407"/>
                <a:gd name="connsiteY4" fmla="*/ 157162 h 571499"/>
                <a:gd name="connsiteX5" fmla="*/ 614403 w 1100407"/>
                <a:gd name="connsiteY5" fmla="*/ 0 h 571499"/>
                <a:gd name="connsiteX6" fmla="*/ 40 w 1100407"/>
                <a:gd name="connsiteY6" fmla="*/ 350043 h 571499"/>
                <a:gd name="connsiteX7" fmla="*/ 9565 w 1100407"/>
                <a:gd name="connsiteY7" fmla="*/ 392905 h 571499"/>
                <a:gd name="connsiteX8" fmla="*/ 735846 w 1100407"/>
                <a:gd name="connsiteY8" fmla="*/ 571499 h 571499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33453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0407" h="585787">
                  <a:moveTo>
                    <a:pt x="735846" y="585787"/>
                  </a:moveTo>
                  <a:lnTo>
                    <a:pt x="1100178" y="395288"/>
                  </a:lnTo>
                  <a:cubicBezTo>
                    <a:pt x="1099384" y="311944"/>
                    <a:pt x="1100972" y="216694"/>
                    <a:pt x="1100178" y="133350"/>
                  </a:cubicBezTo>
                  <a:lnTo>
                    <a:pt x="783471" y="311942"/>
                  </a:lnTo>
                  <a:lnTo>
                    <a:pt x="626309" y="171450"/>
                  </a:lnTo>
                  <a:cubicBezTo>
                    <a:pt x="627103" y="112712"/>
                    <a:pt x="632659" y="58738"/>
                    <a:pt x="633453" y="0"/>
                  </a:cubicBezTo>
                  <a:lnTo>
                    <a:pt x="40" y="364331"/>
                  </a:lnTo>
                  <a:cubicBezTo>
                    <a:pt x="-754" y="384968"/>
                    <a:pt x="10359" y="386556"/>
                    <a:pt x="9565" y="407193"/>
                  </a:cubicBezTo>
                  <a:lnTo>
                    <a:pt x="735846" y="5857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E5C7DF85-89DC-4DD4-8BB0-5223440844F7}"/>
                </a:ext>
              </a:extLst>
            </p:cNvPr>
            <p:cNvSpPr/>
            <p:nvPr/>
          </p:nvSpPr>
          <p:spPr>
            <a:xfrm>
              <a:off x="4632524" y="4411761"/>
              <a:ext cx="128984" cy="461764"/>
            </a:xfrm>
            <a:custGeom>
              <a:avLst/>
              <a:gdLst>
                <a:gd name="connsiteX0" fmla="*/ 130175 w 149225"/>
                <a:gd name="connsiteY0" fmla="*/ 539750 h 539750"/>
                <a:gd name="connsiteX1" fmla="*/ 0 w 149225"/>
                <a:gd name="connsiteY1" fmla="*/ 476250 h 539750"/>
                <a:gd name="connsiteX2" fmla="*/ 0 w 149225"/>
                <a:gd name="connsiteY2" fmla="*/ 73025 h 539750"/>
                <a:gd name="connsiteX3" fmla="*/ 149225 w 149225"/>
                <a:gd name="connsiteY3" fmla="*/ 0 h 539750"/>
                <a:gd name="connsiteX4" fmla="*/ 130175 w 149225"/>
                <a:gd name="connsiteY4" fmla="*/ 539750 h 539750"/>
                <a:gd name="connsiteX0" fmla="*/ 139700 w 149225"/>
                <a:gd name="connsiteY0" fmla="*/ 537369 h 537369"/>
                <a:gd name="connsiteX1" fmla="*/ 0 w 149225"/>
                <a:gd name="connsiteY1" fmla="*/ 476250 h 537369"/>
                <a:gd name="connsiteX2" fmla="*/ 0 w 149225"/>
                <a:gd name="connsiteY2" fmla="*/ 73025 h 537369"/>
                <a:gd name="connsiteX3" fmla="*/ 149225 w 149225"/>
                <a:gd name="connsiteY3" fmla="*/ 0 h 537369"/>
                <a:gd name="connsiteX4" fmla="*/ 139700 w 149225"/>
                <a:gd name="connsiteY4" fmla="*/ 537369 h 537369"/>
                <a:gd name="connsiteX0" fmla="*/ 163512 w 163512"/>
                <a:gd name="connsiteY0" fmla="*/ 542131 h 542131"/>
                <a:gd name="connsiteX1" fmla="*/ 0 w 163512"/>
                <a:gd name="connsiteY1" fmla="*/ 476250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63512 w 163512"/>
                <a:gd name="connsiteY0" fmla="*/ 542131 h 542131"/>
                <a:gd name="connsiteX1" fmla="*/ 0 w 163512"/>
                <a:gd name="connsiteY1" fmla="*/ 459581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58750 w 158750"/>
                <a:gd name="connsiteY0" fmla="*/ 554037 h 554037"/>
                <a:gd name="connsiteX1" fmla="*/ 0 w 158750"/>
                <a:gd name="connsiteY1" fmla="*/ 459581 h 554037"/>
                <a:gd name="connsiteX2" fmla="*/ 0 w 158750"/>
                <a:gd name="connsiteY2" fmla="*/ 73025 h 554037"/>
                <a:gd name="connsiteX3" fmla="*/ 149225 w 158750"/>
                <a:gd name="connsiteY3" fmla="*/ 0 h 554037"/>
                <a:gd name="connsiteX4" fmla="*/ 158750 w 158750"/>
                <a:gd name="connsiteY4" fmla="*/ 554037 h 554037"/>
                <a:gd name="connsiteX0" fmla="*/ 158750 w 158750"/>
                <a:gd name="connsiteY0" fmla="*/ 568325 h 568325"/>
                <a:gd name="connsiteX1" fmla="*/ 0 w 158750"/>
                <a:gd name="connsiteY1" fmla="*/ 473869 h 568325"/>
                <a:gd name="connsiteX2" fmla="*/ 0 w 158750"/>
                <a:gd name="connsiteY2" fmla="*/ 87313 h 568325"/>
                <a:gd name="connsiteX3" fmla="*/ 151606 w 158750"/>
                <a:gd name="connsiteY3" fmla="*/ 0 h 568325"/>
                <a:gd name="connsiteX4" fmla="*/ 158750 w 158750"/>
                <a:gd name="connsiteY4" fmla="*/ 568325 h 5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50" h="568325">
                  <a:moveTo>
                    <a:pt x="158750" y="568325"/>
                  </a:moveTo>
                  <a:lnTo>
                    <a:pt x="0" y="473869"/>
                  </a:lnTo>
                  <a:lnTo>
                    <a:pt x="0" y="87313"/>
                  </a:lnTo>
                  <a:lnTo>
                    <a:pt x="151606" y="0"/>
                  </a:lnTo>
                  <a:cubicBezTo>
                    <a:pt x="153987" y="189442"/>
                    <a:pt x="156369" y="378883"/>
                    <a:pt x="158750" y="5683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C4B08260-D1F2-DC59-3551-7C7E7769F6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128" y="4870251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E4196DD-A471-BBD5-5EC2-DFC600F616AE}"/>
                </a:ext>
              </a:extLst>
            </p:cNvPr>
            <p:cNvSpPr/>
            <p:nvPr/>
          </p:nvSpPr>
          <p:spPr>
            <a:xfrm>
              <a:off x="4892685" y="3057504"/>
              <a:ext cx="282476" cy="1172468"/>
            </a:xfrm>
            <a:custGeom>
              <a:avLst/>
              <a:gdLst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23900 w 723900"/>
                <a:gd name="connsiteY7" fmla="*/ 595312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280727 w 723900"/>
                <a:gd name="connsiteY4" fmla="*/ 1188244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531144"/>
                <a:gd name="connsiteX1" fmla="*/ 0 w 723900"/>
                <a:gd name="connsiteY1" fmla="*/ 457200 h 1531144"/>
                <a:gd name="connsiteX2" fmla="*/ 117138 w 723900"/>
                <a:gd name="connsiteY2" fmla="*/ 1531144 h 1531144"/>
                <a:gd name="connsiteX3" fmla="*/ 571500 w 723900"/>
                <a:gd name="connsiteY3" fmla="*/ 1323975 h 1531144"/>
                <a:gd name="connsiteX4" fmla="*/ 280727 w 723900"/>
                <a:gd name="connsiteY4" fmla="*/ 1188244 h 1531144"/>
                <a:gd name="connsiteX5" fmla="*/ 273583 w 723900"/>
                <a:gd name="connsiteY5" fmla="*/ 511969 h 1531144"/>
                <a:gd name="connsiteX6" fmla="*/ 425298 w 723900"/>
                <a:gd name="connsiteY6" fmla="*/ 438150 h 1531144"/>
                <a:gd name="connsiteX7" fmla="*/ 694445 w 723900"/>
                <a:gd name="connsiteY7" fmla="*/ 571500 h 1531144"/>
                <a:gd name="connsiteX8" fmla="*/ 723900 w 723900"/>
                <a:gd name="connsiteY8" fmla="*/ 0 h 1531144"/>
                <a:gd name="connsiteX9" fmla="*/ 661988 w 723900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577307 w 606762"/>
                <a:gd name="connsiteY7" fmla="*/ 571500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26096 w 606762"/>
                <a:gd name="connsiteY0" fmla="*/ 340518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26096 w 606762"/>
                <a:gd name="connsiteY9" fmla="*/ 340518 h 1531144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35067 w 454362"/>
                <a:gd name="connsiteY7" fmla="*/ 438150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996 w 454362"/>
                <a:gd name="connsiteY0" fmla="*/ 214312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996 w 454362"/>
                <a:gd name="connsiteY9" fmla="*/ 214312 h 1483519"/>
                <a:gd name="connsiteX0" fmla="*/ 40043 w 493409"/>
                <a:gd name="connsiteY0" fmla="*/ 214312 h 1483519"/>
                <a:gd name="connsiteX1" fmla="*/ 0 w 493409"/>
                <a:gd name="connsiteY1" fmla="*/ 1454943 h 1483519"/>
                <a:gd name="connsiteX2" fmla="*/ 39047 w 493409"/>
                <a:gd name="connsiteY2" fmla="*/ 1483519 h 1483519"/>
                <a:gd name="connsiteX3" fmla="*/ 493409 w 493409"/>
                <a:gd name="connsiteY3" fmla="*/ 1276350 h 1483519"/>
                <a:gd name="connsiteX4" fmla="*/ 202636 w 493409"/>
                <a:gd name="connsiteY4" fmla="*/ 1140619 h 1483519"/>
                <a:gd name="connsiteX5" fmla="*/ 195492 w 493409"/>
                <a:gd name="connsiteY5" fmla="*/ 464344 h 1483519"/>
                <a:gd name="connsiteX6" fmla="*/ 347207 w 493409"/>
                <a:gd name="connsiteY6" fmla="*/ 390525 h 1483519"/>
                <a:gd name="connsiteX7" fmla="*/ 451802 w 493409"/>
                <a:gd name="connsiteY7" fmla="*/ 426244 h 1483519"/>
                <a:gd name="connsiteX8" fmla="*/ 470101 w 493409"/>
                <a:gd name="connsiteY8" fmla="*/ 0 h 1483519"/>
                <a:gd name="connsiteX9" fmla="*/ 40043 w 493409"/>
                <a:gd name="connsiteY9" fmla="*/ 214312 h 1483519"/>
                <a:gd name="connsiteX0" fmla="*/ 40043 w 493409"/>
                <a:gd name="connsiteY0" fmla="*/ 214312 h 1454943"/>
                <a:gd name="connsiteX1" fmla="*/ 0 w 493409"/>
                <a:gd name="connsiteY1" fmla="*/ 1454943 h 1454943"/>
                <a:gd name="connsiteX2" fmla="*/ 421140 w 493409"/>
                <a:gd name="connsiteY2" fmla="*/ 1259682 h 1454943"/>
                <a:gd name="connsiteX3" fmla="*/ 493409 w 493409"/>
                <a:gd name="connsiteY3" fmla="*/ 1276350 h 1454943"/>
                <a:gd name="connsiteX4" fmla="*/ 202636 w 493409"/>
                <a:gd name="connsiteY4" fmla="*/ 1140619 h 1454943"/>
                <a:gd name="connsiteX5" fmla="*/ 195492 w 493409"/>
                <a:gd name="connsiteY5" fmla="*/ 464344 h 1454943"/>
                <a:gd name="connsiteX6" fmla="*/ 347207 w 493409"/>
                <a:gd name="connsiteY6" fmla="*/ 390525 h 1454943"/>
                <a:gd name="connsiteX7" fmla="*/ 451802 w 493409"/>
                <a:gd name="connsiteY7" fmla="*/ 426244 h 1454943"/>
                <a:gd name="connsiteX8" fmla="*/ 470101 w 493409"/>
                <a:gd name="connsiteY8" fmla="*/ 0 h 1454943"/>
                <a:gd name="connsiteX9" fmla="*/ 40043 w 493409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202636 w 470162"/>
                <a:gd name="connsiteY4" fmla="*/ 1140619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40663 w 470162"/>
                <a:gd name="connsiteY2" fmla="*/ 1252538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0121 w 436694"/>
                <a:gd name="connsiteY4" fmla="*/ 1107282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274693 w 436694"/>
                <a:gd name="connsiteY6" fmla="*/ 366712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67"/>
                <a:gd name="connsiteY0" fmla="*/ 214312 h 1452562"/>
                <a:gd name="connsiteX1" fmla="*/ 0 w 436667"/>
                <a:gd name="connsiteY1" fmla="*/ 1452562 h 1452562"/>
                <a:gd name="connsiteX2" fmla="*/ 407195 w 436667"/>
                <a:gd name="connsiteY2" fmla="*/ 1252538 h 1452562"/>
                <a:gd name="connsiteX3" fmla="*/ 128050 w 436667"/>
                <a:gd name="connsiteY3" fmla="*/ 1100138 h 1452562"/>
                <a:gd name="connsiteX4" fmla="*/ 138488 w 436667"/>
                <a:gd name="connsiteY4" fmla="*/ 1104900 h 1452562"/>
                <a:gd name="connsiteX5" fmla="*/ 128556 w 436667"/>
                <a:gd name="connsiteY5" fmla="*/ 450057 h 1452562"/>
                <a:gd name="connsiteX6" fmla="*/ 274693 w 436667"/>
                <a:gd name="connsiteY6" fmla="*/ 366712 h 1452562"/>
                <a:gd name="connsiteX7" fmla="*/ 401600 w 436667"/>
                <a:gd name="connsiteY7" fmla="*/ 435769 h 1452562"/>
                <a:gd name="connsiteX8" fmla="*/ 436633 w 436667"/>
                <a:gd name="connsiteY8" fmla="*/ 0 h 1452562"/>
                <a:gd name="connsiteX9" fmla="*/ 6575 w 436667"/>
                <a:gd name="connsiteY9" fmla="*/ 214312 h 1452562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7187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9568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85849 w 407195"/>
                <a:gd name="connsiteY7" fmla="*/ 366712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7195" h="1443037">
                  <a:moveTo>
                    <a:pt x="6575" y="204787"/>
                  </a:moveTo>
                  <a:cubicBezTo>
                    <a:pt x="4383" y="617537"/>
                    <a:pt x="2192" y="1030287"/>
                    <a:pt x="0" y="1443037"/>
                  </a:cubicBezTo>
                  <a:lnTo>
                    <a:pt x="407195" y="1243013"/>
                  </a:lnTo>
                  <a:lnTo>
                    <a:pt x="128050" y="1090613"/>
                  </a:lnTo>
                  <a:lnTo>
                    <a:pt x="138488" y="1095375"/>
                  </a:lnTo>
                  <a:cubicBezTo>
                    <a:pt x="136107" y="877094"/>
                    <a:pt x="139304" y="663575"/>
                    <a:pt x="136923" y="445294"/>
                  </a:cubicBezTo>
                  <a:cubicBezTo>
                    <a:pt x="145996" y="440875"/>
                    <a:pt x="155069" y="431693"/>
                    <a:pt x="164142" y="427274"/>
                  </a:cubicBezTo>
                  <a:lnTo>
                    <a:pt x="285849" y="366712"/>
                  </a:lnTo>
                  <a:lnTo>
                    <a:pt x="401600" y="426244"/>
                  </a:lnTo>
                  <a:cubicBezTo>
                    <a:pt x="400262" y="280194"/>
                    <a:pt x="393347" y="146050"/>
                    <a:pt x="392009" y="0"/>
                  </a:cubicBezTo>
                  <a:lnTo>
                    <a:pt x="6575" y="204787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136" name="Forma libre: forma 135">
              <a:extLst>
                <a:ext uri="{FF2B5EF4-FFF2-40B4-BE49-F238E27FC236}">
                  <a16:creationId xmlns:a16="http://schemas.microsoft.com/office/drawing/2014/main" id="{93FC2E94-6CBE-3831-5F74-DFA91294958F}"/>
                </a:ext>
              </a:extLst>
            </p:cNvPr>
            <p:cNvSpPr/>
            <p:nvPr/>
          </p:nvSpPr>
          <p:spPr>
            <a:xfrm>
              <a:off x="5029795" y="2513569"/>
              <a:ext cx="706189" cy="979180"/>
            </a:xfrm>
            <a:custGeom>
              <a:avLst/>
              <a:gdLst>
                <a:gd name="connsiteX0" fmla="*/ 0 w 869156"/>
                <a:gd name="connsiteY0" fmla="*/ 573881 h 1216819"/>
                <a:gd name="connsiteX1" fmla="*/ 166688 w 869156"/>
                <a:gd name="connsiteY1" fmla="*/ 671513 h 1216819"/>
                <a:gd name="connsiteX2" fmla="*/ 176213 w 869156"/>
                <a:gd name="connsiteY2" fmla="*/ 1107281 h 1216819"/>
                <a:gd name="connsiteX3" fmla="*/ 376238 w 869156"/>
                <a:gd name="connsiteY3" fmla="*/ 1216819 h 1216819"/>
                <a:gd name="connsiteX4" fmla="*/ 869156 w 869156"/>
                <a:gd name="connsiteY4" fmla="*/ 919163 h 1216819"/>
                <a:gd name="connsiteX5" fmla="*/ 869156 w 869156"/>
                <a:gd name="connsiteY5" fmla="*/ 0 h 1216819"/>
                <a:gd name="connsiteX6" fmla="*/ 535781 w 869156"/>
                <a:gd name="connsiteY6" fmla="*/ 192881 h 1216819"/>
                <a:gd name="connsiteX7" fmla="*/ 535781 w 869156"/>
                <a:gd name="connsiteY7" fmla="*/ 276225 h 1216819"/>
                <a:gd name="connsiteX8" fmla="*/ 0 w 869156"/>
                <a:gd name="connsiteY8" fmla="*/ 573881 h 12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9156" h="1216819">
                  <a:moveTo>
                    <a:pt x="0" y="573881"/>
                  </a:moveTo>
                  <a:lnTo>
                    <a:pt x="166688" y="671513"/>
                  </a:lnTo>
                  <a:lnTo>
                    <a:pt x="176213" y="1107281"/>
                  </a:lnTo>
                  <a:lnTo>
                    <a:pt x="376238" y="1216819"/>
                  </a:lnTo>
                  <a:lnTo>
                    <a:pt x="869156" y="919163"/>
                  </a:lnTo>
                  <a:lnTo>
                    <a:pt x="869156" y="0"/>
                  </a:lnTo>
                  <a:lnTo>
                    <a:pt x="535781" y="192881"/>
                  </a:lnTo>
                  <a:lnTo>
                    <a:pt x="535781" y="276225"/>
                  </a:lnTo>
                  <a:lnTo>
                    <a:pt x="0" y="57388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32" name="Conector recto 131">
              <a:extLst>
                <a:ext uri="{FF2B5EF4-FFF2-40B4-BE49-F238E27FC236}">
                  <a16:creationId xmlns:a16="http://schemas.microsoft.com/office/drawing/2014/main" id="{1F2D8AFE-E14B-2522-C003-32264132CB2E}"/>
                </a:ext>
              </a:extLst>
            </p:cNvPr>
            <p:cNvCxnSpPr>
              <a:cxnSpLocks/>
              <a:stCxn id="86" idx="1"/>
            </p:cNvCxnSpPr>
            <p:nvPr/>
          </p:nvCxnSpPr>
          <p:spPr>
            <a:xfrm flipV="1">
              <a:off x="4030993" y="2710241"/>
              <a:ext cx="1443067" cy="83573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cto 137">
              <a:extLst>
                <a:ext uri="{FF2B5EF4-FFF2-40B4-BE49-F238E27FC236}">
                  <a16:creationId xmlns:a16="http://schemas.microsoft.com/office/drawing/2014/main" id="{FE39624B-131C-3A6A-9D19-F3AF79D82B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2503" y="3250732"/>
              <a:ext cx="281704" cy="1614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>
              <a:extLst>
                <a:ext uri="{FF2B5EF4-FFF2-40B4-BE49-F238E27FC236}">
                  <a16:creationId xmlns:a16="http://schemas.microsoft.com/office/drawing/2014/main" id="{DE3E0956-5A38-CAFD-F5A2-9F5043BCF566}"/>
                </a:ext>
              </a:extLst>
            </p:cNvPr>
            <p:cNvCxnSpPr>
              <a:cxnSpLocks/>
              <a:stCxn id="136" idx="7"/>
            </p:cNvCxnSpPr>
            <p:nvPr/>
          </p:nvCxnSpPr>
          <p:spPr>
            <a:xfrm flipH="1">
              <a:off x="5457290" y="2735849"/>
              <a:ext cx="7828" cy="519266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Forma libre: forma 143">
              <a:extLst>
                <a:ext uri="{FF2B5EF4-FFF2-40B4-BE49-F238E27FC236}">
                  <a16:creationId xmlns:a16="http://schemas.microsoft.com/office/drawing/2014/main" id="{EE87FF9F-5A34-8E47-D00F-75B1B7142610}"/>
                </a:ext>
              </a:extLst>
            </p:cNvPr>
            <p:cNvSpPr/>
            <p:nvPr/>
          </p:nvSpPr>
          <p:spPr>
            <a:xfrm>
              <a:off x="4615756" y="3243165"/>
              <a:ext cx="245715" cy="452735"/>
            </a:xfrm>
            <a:custGeom>
              <a:avLst/>
              <a:gdLst>
                <a:gd name="connsiteX0" fmla="*/ 0 w 302418"/>
                <a:gd name="connsiteY0" fmla="*/ 557212 h 557212"/>
                <a:gd name="connsiteX1" fmla="*/ 164306 w 302418"/>
                <a:gd name="connsiteY1" fmla="*/ 476250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45256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54781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418" h="557212">
                  <a:moveTo>
                    <a:pt x="0" y="557212"/>
                  </a:moveTo>
                  <a:lnTo>
                    <a:pt x="154781" y="478631"/>
                  </a:lnTo>
                  <a:lnTo>
                    <a:pt x="302418" y="554831"/>
                  </a:lnTo>
                  <a:lnTo>
                    <a:pt x="302418" y="71437"/>
                  </a:lnTo>
                  <a:lnTo>
                    <a:pt x="150018" y="0"/>
                  </a:lnTo>
                  <a:lnTo>
                    <a:pt x="0" y="80962"/>
                  </a:lnTo>
                  <a:lnTo>
                    <a:pt x="0" y="55721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51" name="Conector recto 150">
              <a:extLst>
                <a:ext uri="{FF2B5EF4-FFF2-40B4-BE49-F238E27FC236}">
                  <a16:creationId xmlns:a16="http://schemas.microsoft.com/office/drawing/2014/main" id="{83C2A3FB-B516-EE50-3240-C962D72043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5098" y="3666795"/>
              <a:ext cx="717008" cy="41090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upo 156">
              <a:extLst>
                <a:ext uri="{FF2B5EF4-FFF2-40B4-BE49-F238E27FC236}">
                  <a16:creationId xmlns:a16="http://schemas.microsoft.com/office/drawing/2014/main" id="{444282AC-7F02-571C-BAB6-635BC78E2E8E}"/>
                </a:ext>
              </a:extLst>
            </p:cNvPr>
            <p:cNvGrpSpPr/>
            <p:nvPr/>
          </p:nvGrpSpPr>
          <p:grpSpPr>
            <a:xfrm>
              <a:off x="4979805" y="3353307"/>
              <a:ext cx="913209" cy="1083469"/>
              <a:chOff x="1488462" y="2713281"/>
              <a:chExt cx="1123949" cy="1333500"/>
            </a:xfrm>
          </p:grpSpPr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D61E2CC6-1818-BD56-FD37-4A1B4863C72A}"/>
                  </a:ext>
                </a:extLst>
              </p:cNvPr>
              <p:cNvSpPr/>
              <p:nvPr/>
            </p:nvSpPr>
            <p:spPr>
              <a:xfrm>
                <a:off x="1488462" y="2713281"/>
                <a:ext cx="1123949" cy="1333500"/>
              </a:xfrm>
              <a:custGeom>
                <a:avLst/>
                <a:gdLst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0 w 1147762"/>
                  <a:gd name="connsiteY2" fmla="*/ 90487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23813 w 1147762"/>
                  <a:gd name="connsiteY2" fmla="*/ 76200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16793 w 1123949"/>
                  <a:gd name="connsiteY0" fmla="*/ 1333500 h 1333500"/>
                  <a:gd name="connsiteX1" fmla="*/ 7143 w 1123949"/>
                  <a:gd name="connsiteY1" fmla="*/ 742950 h 1333500"/>
                  <a:gd name="connsiteX2" fmla="*/ 0 w 1123949"/>
                  <a:gd name="connsiteY2" fmla="*/ 76200 h 1333500"/>
                  <a:gd name="connsiteX3" fmla="*/ 130968 w 1123949"/>
                  <a:gd name="connsiteY3" fmla="*/ 0 h 1333500"/>
                  <a:gd name="connsiteX4" fmla="*/ 1123949 w 1123949"/>
                  <a:gd name="connsiteY4" fmla="*/ 583406 h 1333500"/>
                  <a:gd name="connsiteX5" fmla="*/ 1007268 w 1123949"/>
                  <a:gd name="connsiteY5" fmla="*/ 661987 h 1333500"/>
                  <a:gd name="connsiteX6" fmla="*/ 1016793 w 1123949"/>
                  <a:gd name="connsiteY6" fmla="*/ 1333500 h 13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3949" h="1333500">
                    <a:moveTo>
                      <a:pt x="1016793" y="1333500"/>
                    </a:moveTo>
                    <a:lnTo>
                      <a:pt x="7143" y="742950"/>
                    </a:lnTo>
                    <a:lnTo>
                      <a:pt x="0" y="76200"/>
                    </a:lnTo>
                    <a:lnTo>
                      <a:pt x="130968" y="0"/>
                    </a:lnTo>
                    <a:lnTo>
                      <a:pt x="1123949" y="583406"/>
                    </a:lnTo>
                    <a:lnTo>
                      <a:pt x="1007268" y="661987"/>
                    </a:lnTo>
                    <a:lnTo>
                      <a:pt x="1016793" y="133350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cxnSp>
            <p:nvCxnSpPr>
              <p:cNvPr id="155" name="Conector recto 154">
                <a:extLst>
                  <a:ext uri="{FF2B5EF4-FFF2-40B4-BE49-F238E27FC236}">
                    <a16:creationId xmlns:a16="http://schemas.microsoft.com/office/drawing/2014/main" id="{6C79DC5F-E070-9AD0-E62C-2D92E89B4524}"/>
                  </a:ext>
                </a:extLst>
              </p:cNvPr>
              <p:cNvCxnSpPr>
                <a:cxnSpLocks/>
                <a:stCxn id="64" idx="2"/>
                <a:endCxn id="64" idx="5"/>
              </p:cNvCxnSpPr>
              <p:nvPr/>
            </p:nvCxnSpPr>
            <p:spPr>
              <a:xfrm>
                <a:off x="1488462" y="2789481"/>
                <a:ext cx="1007268" cy="585787"/>
              </a:xfrm>
              <a:prstGeom prst="line">
                <a:avLst/>
              </a:prstGeom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Conector recto 158">
              <a:extLst>
                <a:ext uri="{FF2B5EF4-FFF2-40B4-BE49-F238E27FC236}">
                  <a16:creationId xmlns:a16="http://schemas.microsoft.com/office/drawing/2014/main" id="{DEED7A23-0964-6293-07D3-BE91216BA65C}"/>
                </a:ext>
              </a:extLst>
            </p:cNvPr>
            <p:cNvCxnSpPr>
              <a:cxnSpLocks/>
              <a:stCxn id="144" idx="4"/>
              <a:endCxn id="144" idx="1"/>
            </p:cNvCxnSpPr>
            <p:nvPr/>
          </p:nvCxnSpPr>
          <p:spPr>
            <a:xfrm>
              <a:off x="4737646" y="3243165"/>
              <a:ext cx="3870" cy="38888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Conector recto 162">
              <a:extLst>
                <a:ext uri="{FF2B5EF4-FFF2-40B4-BE49-F238E27FC236}">
                  <a16:creationId xmlns:a16="http://schemas.microsoft.com/office/drawing/2014/main" id="{D36AD498-E4F4-8687-A664-D16E34297C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5501" y="5009873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>
              <a:extLst>
                <a:ext uri="{FF2B5EF4-FFF2-40B4-BE49-F238E27FC236}">
                  <a16:creationId xmlns:a16="http://schemas.microsoft.com/office/drawing/2014/main" id="{552244AB-1F3A-B57B-D4FE-9555BAEFC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2167" y="5526412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cto 165">
              <a:extLst>
                <a:ext uri="{FF2B5EF4-FFF2-40B4-BE49-F238E27FC236}">
                  <a16:creationId xmlns:a16="http://schemas.microsoft.com/office/drawing/2014/main" id="{E674A935-97A2-03EF-7F3E-D8D2B74DF6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3787" y="5282745"/>
              <a:ext cx="426894" cy="236998"/>
            </a:xfrm>
            <a:prstGeom prst="line">
              <a:avLst/>
            </a:prstGeom>
            <a:ln w="19050">
              <a:solidFill>
                <a:srgbClr val="F8F8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cto 171">
              <a:extLst>
                <a:ext uri="{FF2B5EF4-FFF2-40B4-BE49-F238E27FC236}">
                  <a16:creationId xmlns:a16="http://schemas.microsoft.com/office/drawing/2014/main" id="{D22C606C-CE8D-9ED9-2EC8-1BD0544E96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75584" y="2397025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cto 186">
              <a:extLst>
                <a:ext uri="{FF2B5EF4-FFF2-40B4-BE49-F238E27FC236}">
                  <a16:creationId xmlns:a16="http://schemas.microsoft.com/office/drawing/2014/main" id="{74611F90-6E0E-AB37-D773-850AF1E94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5538" y="2391832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cto 188">
              <a:extLst>
                <a:ext uri="{FF2B5EF4-FFF2-40B4-BE49-F238E27FC236}">
                  <a16:creationId xmlns:a16="http://schemas.microsoft.com/office/drawing/2014/main" id="{8A687EB7-E345-FF11-995D-36549B73DE1F}"/>
                </a:ext>
              </a:extLst>
            </p:cNvPr>
            <p:cNvCxnSpPr>
              <a:cxnSpLocks/>
              <a:stCxn id="53" idx="21"/>
              <a:endCxn id="61" idx="4"/>
            </p:cNvCxnSpPr>
            <p:nvPr/>
          </p:nvCxnSpPr>
          <p:spPr>
            <a:xfrm flipH="1">
              <a:off x="8054166" y="4149021"/>
              <a:ext cx="10134" cy="973982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cto 190">
              <a:extLst>
                <a:ext uri="{FF2B5EF4-FFF2-40B4-BE49-F238E27FC236}">
                  <a16:creationId xmlns:a16="http://schemas.microsoft.com/office/drawing/2014/main" id="{8564EF28-4DFC-EC3F-0AE9-FFB4397B898C}"/>
                </a:ext>
              </a:extLst>
            </p:cNvPr>
            <p:cNvCxnSpPr>
              <a:cxnSpLocks/>
              <a:endCxn id="61" idx="3"/>
            </p:cNvCxnSpPr>
            <p:nvPr/>
          </p:nvCxnSpPr>
          <p:spPr>
            <a:xfrm>
              <a:off x="8017007" y="4975004"/>
              <a:ext cx="16729" cy="1633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E115C41-DB50-C628-4080-95995340FF0E}"/>
                </a:ext>
              </a:extLst>
            </p:cNvPr>
            <p:cNvGrpSpPr/>
            <p:nvPr/>
          </p:nvGrpSpPr>
          <p:grpSpPr>
            <a:xfrm>
              <a:off x="8664648" y="3217037"/>
              <a:ext cx="1463239" cy="2798834"/>
              <a:chOff x="9976674" y="-30959"/>
              <a:chExt cx="1800910" cy="3444719"/>
            </a:xfrm>
          </p:grpSpPr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E8F42F7D-1123-F7D0-E636-6409E274CDF8}"/>
                  </a:ext>
                </a:extLst>
              </p:cNvPr>
              <p:cNvSpPr/>
              <p:nvPr/>
            </p:nvSpPr>
            <p:spPr>
              <a:xfrm>
                <a:off x="10030064" y="0"/>
                <a:ext cx="1747520" cy="3413760"/>
              </a:xfrm>
              <a:custGeom>
                <a:avLst/>
                <a:gdLst>
                  <a:gd name="connsiteX0" fmla="*/ 1747520 w 1747520"/>
                  <a:gd name="connsiteY0" fmla="*/ 2404533 h 3413760"/>
                  <a:gd name="connsiteX1" fmla="*/ 0 w 1747520"/>
                  <a:gd name="connsiteY1" fmla="*/ 3413760 h 3413760"/>
                  <a:gd name="connsiteX2" fmla="*/ 0 w 1747520"/>
                  <a:gd name="connsiteY2" fmla="*/ 988906 h 3413760"/>
                  <a:gd name="connsiteX3" fmla="*/ 1740746 w 1747520"/>
                  <a:gd name="connsiteY3" fmla="*/ 0 h 3413760"/>
                  <a:gd name="connsiteX4" fmla="*/ 1747520 w 1747520"/>
                  <a:gd name="connsiteY4" fmla="*/ 2404533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520" h="3413760">
                    <a:moveTo>
                      <a:pt x="1747520" y="2404533"/>
                    </a:moveTo>
                    <a:lnTo>
                      <a:pt x="0" y="3413760"/>
                    </a:lnTo>
                    <a:lnTo>
                      <a:pt x="0" y="988906"/>
                    </a:lnTo>
                    <a:lnTo>
                      <a:pt x="1740746" y="0"/>
                    </a:lnTo>
                    <a:lnTo>
                      <a:pt x="1747520" y="240453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4F66CD06-52B3-AF96-503A-18FD5F47F5F9}"/>
                  </a:ext>
                </a:extLst>
              </p:cNvPr>
              <p:cNvSpPr/>
              <p:nvPr/>
            </p:nvSpPr>
            <p:spPr>
              <a:xfrm>
                <a:off x="9976674" y="-30959"/>
                <a:ext cx="1797050" cy="3438525"/>
              </a:xfrm>
              <a:custGeom>
                <a:avLst/>
                <a:gdLst>
                  <a:gd name="connsiteX0" fmla="*/ 50800 w 1797050"/>
                  <a:gd name="connsiteY0" fmla="*/ 3438525 h 3438525"/>
                  <a:gd name="connsiteX1" fmla="*/ 0 w 1797050"/>
                  <a:gd name="connsiteY1" fmla="*/ 3416300 h 3438525"/>
                  <a:gd name="connsiteX2" fmla="*/ 0 w 1797050"/>
                  <a:gd name="connsiteY2" fmla="*/ 987425 h 3438525"/>
                  <a:gd name="connsiteX3" fmla="*/ 1746250 w 1797050"/>
                  <a:gd name="connsiteY3" fmla="*/ 0 h 3438525"/>
                  <a:gd name="connsiteX4" fmla="*/ 1797050 w 1797050"/>
                  <a:gd name="connsiteY4" fmla="*/ 31750 h 3438525"/>
                  <a:gd name="connsiteX5" fmla="*/ 53975 w 1797050"/>
                  <a:gd name="connsiteY5" fmla="*/ 1019175 h 3438525"/>
                  <a:gd name="connsiteX6" fmla="*/ 50800 w 1797050"/>
                  <a:gd name="connsiteY6" fmla="*/ 3438525 h 343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7050" h="3438525">
                    <a:moveTo>
                      <a:pt x="50800" y="3438525"/>
                    </a:moveTo>
                    <a:lnTo>
                      <a:pt x="0" y="3416300"/>
                    </a:lnTo>
                    <a:lnTo>
                      <a:pt x="0" y="987425"/>
                    </a:lnTo>
                    <a:lnTo>
                      <a:pt x="1746250" y="0"/>
                    </a:lnTo>
                    <a:lnTo>
                      <a:pt x="1797050" y="31750"/>
                    </a:lnTo>
                    <a:lnTo>
                      <a:pt x="53975" y="1019175"/>
                    </a:lnTo>
                    <a:cubicBezTo>
                      <a:pt x="52917" y="1825625"/>
                      <a:pt x="51858" y="2632075"/>
                      <a:pt x="50800" y="343852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9B210D6A-BFDE-223A-F888-9EAF588CD39D}"/>
                  </a:ext>
                </a:extLst>
              </p:cNvPr>
              <p:cNvCxnSpPr>
                <a:cxnSpLocks/>
                <a:stCxn id="6" idx="2"/>
                <a:endCxn id="6" idx="5"/>
              </p:cNvCxnSpPr>
              <p:nvPr/>
            </p:nvCxnSpPr>
            <p:spPr>
              <a:xfrm>
                <a:off x="9976674" y="956466"/>
                <a:ext cx="53975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0E795FD-31DC-650F-AF8E-3395D11A50CF}"/>
                  </a:ext>
                </a:extLst>
              </p:cNvPr>
              <p:cNvSpPr/>
              <p:nvPr/>
            </p:nvSpPr>
            <p:spPr>
              <a:xfrm>
                <a:off x="10004213" y="-13547"/>
                <a:ext cx="1733973" cy="3406986"/>
              </a:xfrm>
              <a:custGeom>
                <a:avLst/>
                <a:gdLst>
                  <a:gd name="connsiteX0" fmla="*/ 0 w 1733973"/>
                  <a:gd name="connsiteY0" fmla="*/ 3406986 h 3406986"/>
                  <a:gd name="connsiteX1" fmla="*/ 0 w 1733973"/>
                  <a:gd name="connsiteY1" fmla="*/ 988906 h 3406986"/>
                  <a:gd name="connsiteX2" fmla="*/ 1733973 w 1733973"/>
                  <a:gd name="connsiteY2" fmla="*/ 0 h 340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3973" h="3406986">
                    <a:moveTo>
                      <a:pt x="0" y="3406986"/>
                    </a:moveTo>
                    <a:lnTo>
                      <a:pt x="0" y="988906"/>
                    </a:lnTo>
                    <a:lnTo>
                      <a:pt x="1733973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</p:grpSp>
        <p:cxnSp>
          <p:nvCxnSpPr>
            <p:cNvPr id="192" name="Conector recto 191">
              <a:extLst>
                <a:ext uri="{FF2B5EF4-FFF2-40B4-BE49-F238E27FC236}">
                  <a16:creationId xmlns:a16="http://schemas.microsoft.com/office/drawing/2014/main" id="{7B77A3A7-D03D-A046-5B10-EBF2D46AE903}"/>
                </a:ext>
              </a:extLst>
            </p:cNvPr>
            <p:cNvCxnSpPr>
              <a:cxnSpLocks/>
              <a:stCxn id="40" idx="5"/>
            </p:cNvCxnSpPr>
            <p:nvPr/>
          </p:nvCxnSpPr>
          <p:spPr>
            <a:xfrm flipH="1">
              <a:off x="8354811" y="4840571"/>
              <a:ext cx="5067" cy="44284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cto 193">
              <a:extLst>
                <a:ext uri="{FF2B5EF4-FFF2-40B4-BE49-F238E27FC236}">
                  <a16:creationId xmlns:a16="http://schemas.microsoft.com/office/drawing/2014/main" id="{BBAFD00D-B1D7-BF03-5820-567311B4F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5127" y="4750152"/>
              <a:ext cx="8937" cy="4099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>
              <a:extLst>
                <a:ext uri="{FF2B5EF4-FFF2-40B4-BE49-F238E27FC236}">
                  <a16:creationId xmlns:a16="http://schemas.microsoft.com/office/drawing/2014/main" id="{57D6BC7E-CF7F-102B-7709-1984832B9C6A}"/>
                </a:ext>
              </a:extLst>
            </p:cNvPr>
            <p:cNvCxnSpPr>
              <a:cxnSpLocks/>
            </p:cNvCxnSpPr>
            <p:nvPr/>
          </p:nvCxnSpPr>
          <p:spPr>
            <a:xfrm>
              <a:off x="8362944" y="581384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cto 201">
              <a:extLst>
                <a:ext uri="{FF2B5EF4-FFF2-40B4-BE49-F238E27FC236}">
                  <a16:creationId xmlns:a16="http://schemas.microsoft.com/office/drawing/2014/main" id="{B1F2108D-4A52-00F1-34AE-8272CD4ACB9E}"/>
                </a:ext>
              </a:extLst>
            </p:cNvPr>
            <p:cNvCxnSpPr>
              <a:cxnSpLocks/>
            </p:cNvCxnSpPr>
            <p:nvPr/>
          </p:nvCxnSpPr>
          <p:spPr>
            <a:xfrm>
              <a:off x="8351312" y="386322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>
              <a:extLst>
                <a:ext uri="{FF2B5EF4-FFF2-40B4-BE49-F238E27FC236}">
                  <a16:creationId xmlns:a16="http://schemas.microsoft.com/office/drawing/2014/main" id="{F197FF02-48DC-D923-51F9-28A4E8187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6436" y="3510381"/>
              <a:ext cx="3222" cy="13189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>
              <a:extLst>
                <a:ext uri="{FF2B5EF4-FFF2-40B4-BE49-F238E27FC236}">
                  <a16:creationId xmlns:a16="http://schemas.microsoft.com/office/drawing/2014/main" id="{0992C5A5-32F8-4EFF-335D-66436BE5A642}"/>
                </a:ext>
              </a:extLst>
            </p:cNvPr>
            <p:cNvCxnSpPr>
              <a:stCxn id="53" idx="0"/>
              <a:endCxn id="53" idx="0"/>
            </p:cNvCxnSpPr>
            <p:nvPr/>
          </p:nvCxnSpPr>
          <p:spPr>
            <a:xfrm>
              <a:off x="5490502" y="347163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Forma libre: forma 212">
              <a:extLst>
                <a:ext uri="{FF2B5EF4-FFF2-40B4-BE49-F238E27FC236}">
                  <a16:creationId xmlns:a16="http://schemas.microsoft.com/office/drawing/2014/main" id="{594B93B7-032D-DE4D-E14A-F52B17F5105E}"/>
                </a:ext>
              </a:extLst>
            </p:cNvPr>
            <p:cNvSpPr/>
            <p:nvPr/>
          </p:nvSpPr>
          <p:spPr>
            <a:xfrm>
              <a:off x="5509617" y="1993304"/>
              <a:ext cx="2561630" cy="1795463"/>
            </a:xfrm>
            <a:custGeom>
              <a:avLst/>
              <a:gdLst>
                <a:gd name="connsiteX0" fmla="*/ 676275 w 3152775"/>
                <a:gd name="connsiteY0" fmla="*/ 2171700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95525 w 3152775"/>
                <a:gd name="connsiteY4" fmla="*/ 719137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2775" h="2209800">
                  <a:moveTo>
                    <a:pt x="628650" y="2205038"/>
                  </a:moveTo>
                  <a:lnTo>
                    <a:pt x="0" y="1819275"/>
                  </a:lnTo>
                  <a:lnTo>
                    <a:pt x="3105150" y="0"/>
                  </a:lnTo>
                  <a:lnTo>
                    <a:pt x="3105150" y="247650"/>
                  </a:lnTo>
                  <a:lnTo>
                    <a:pt x="2295525" y="719137"/>
                  </a:lnTo>
                  <a:lnTo>
                    <a:pt x="2638425" y="904875"/>
                  </a:lnTo>
                  <a:lnTo>
                    <a:pt x="3133725" y="638175"/>
                  </a:lnTo>
                  <a:lnTo>
                    <a:pt x="3152775" y="752475"/>
                  </a:lnTo>
                  <a:lnTo>
                    <a:pt x="628650" y="2209800"/>
                  </a:lnTo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15" name="Forma libre: forma 214">
              <a:extLst>
                <a:ext uri="{FF2B5EF4-FFF2-40B4-BE49-F238E27FC236}">
                  <a16:creationId xmlns:a16="http://schemas.microsoft.com/office/drawing/2014/main" id="{B66A3CE7-DF49-741A-36CB-DD7C26196068}"/>
                </a:ext>
              </a:extLst>
            </p:cNvPr>
            <p:cNvSpPr/>
            <p:nvPr/>
          </p:nvSpPr>
          <p:spPr>
            <a:xfrm>
              <a:off x="8081565" y="1216819"/>
              <a:ext cx="1836738" cy="1174403"/>
            </a:xfrm>
            <a:custGeom>
              <a:avLst/>
              <a:gdLst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50800 w 2247900"/>
                <a:gd name="connsiteY10" fmla="*/ 971550 h 1428750"/>
                <a:gd name="connsiteX11" fmla="*/ 0 w 2247900"/>
                <a:gd name="connsiteY11" fmla="*/ 933450 h 1428750"/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7938 w 2247900"/>
                <a:gd name="connsiteY10" fmla="*/ 921544 h 1428750"/>
                <a:gd name="connsiteX11" fmla="*/ 0 w 2247900"/>
                <a:gd name="connsiteY11" fmla="*/ 933450 h 1428750"/>
                <a:gd name="connsiteX0" fmla="*/ 12700 w 2260600"/>
                <a:gd name="connsiteY0" fmla="*/ 933450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12700 w 2260600"/>
                <a:gd name="connsiteY11" fmla="*/ 933450 h 1428750"/>
                <a:gd name="connsiteX0" fmla="*/ 7937 w 2260600"/>
                <a:gd name="connsiteY0" fmla="*/ 935831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7937 w 2260600"/>
                <a:gd name="connsiteY11" fmla="*/ 935831 h 1428750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12750 w 2260600"/>
                <a:gd name="connsiteY5" fmla="*/ 1339850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12750 w 2260600"/>
                <a:gd name="connsiteY5" fmla="*/ 1327944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0600" h="1445419">
                  <a:moveTo>
                    <a:pt x="7937" y="935831"/>
                  </a:moveTo>
                  <a:lnTo>
                    <a:pt x="0" y="1181894"/>
                  </a:lnTo>
                  <a:lnTo>
                    <a:pt x="933450" y="622300"/>
                  </a:lnTo>
                  <a:lnTo>
                    <a:pt x="1250950" y="825500"/>
                  </a:lnTo>
                  <a:lnTo>
                    <a:pt x="1234281" y="867569"/>
                  </a:lnTo>
                  <a:lnTo>
                    <a:pt x="412750" y="1327944"/>
                  </a:lnTo>
                  <a:lnTo>
                    <a:pt x="419100" y="1445419"/>
                  </a:lnTo>
                  <a:lnTo>
                    <a:pt x="2260600" y="355600"/>
                  </a:lnTo>
                  <a:lnTo>
                    <a:pt x="2260600" y="6350"/>
                  </a:lnTo>
                  <a:lnTo>
                    <a:pt x="1593850" y="0"/>
                  </a:lnTo>
                  <a:lnTo>
                    <a:pt x="20638" y="921544"/>
                  </a:lnTo>
                  <a:lnTo>
                    <a:pt x="7937" y="935831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</p:grp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35516EF6-726A-7FF3-3370-79D70D79A47B}"/>
              </a:ext>
            </a:extLst>
          </p:cNvPr>
          <p:cNvCxnSpPr>
            <a:cxnSpLocks/>
          </p:cNvCxnSpPr>
          <p:nvPr/>
        </p:nvCxnSpPr>
        <p:spPr>
          <a:xfrm flipV="1">
            <a:off x="4973803" y="110140"/>
            <a:ext cx="214110" cy="65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53A0DF19-1C6F-C2FC-1E60-A8A1B3696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9927" y="600354"/>
            <a:ext cx="6474581" cy="438267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82724C1-D47E-A70E-CE95-A9816BE043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27" t="42456" r="820" b="33978"/>
          <a:stretch/>
        </p:blipFill>
        <p:spPr>
          <a:xfrm>
            <a:off x="5548008" y="545810"/>
            <a:ext cx="4367801" cy="555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55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8FBC83A5-BAA8-E9F7-8713-81DBD29F145E}"/>
              </a:ext>
            </a:extLst>
          </p:cNvPr>
          <p:cNvGrpSpPr/>
          <p:nvPr/>
        </p:nvGrpSpPr>
        <p:grpSpPr>
          <a:xfrm>
            <a:off x="10494380" y="1244563"/>
            <a:ext cx="8942733" cy="6173495"/>
            <a:chOff x="2041332" y="1216819"/>
            <a:chExt cx="8086555" cy="558244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46EEB9AB-96F0-1CD2-978D-E049EC97494C}"/>
                </a:ext>
              </a:extLst>
            </p:cNvPr>
            <p:cNvSpPr/>
            <p:nvPr/>
          </p:nvSpPr>
          <p:spPr>
            <a:xfrm>
              <a:off x="5106589" y="3423690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7" name="Imagen 6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17937DF1-675D-1EBB-E714-85621BDFF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332" y="1227138"/>
              <a:ext cx="7880736" cy="557212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54232CF7-4B08-7974-15F9-A748C199FFEB}"/>
                </a:ext>
              </a:extLst>
            </p:cNvPr>
            <p:cNvSpPr/>
            <p:nvPr/>
          </p:nvSpPr>
          <p:spPr>
            <a:xfrm>
              <a:off x="5349032" y="3572074"/>
              <a:ext cx="150912" cy="607517"/>
            </a:xfrm>
            <a:custGeom>
              <a:avLst/>
              <a:gdLst>
                <a:gd name="connsiteX0" fmla="*/ 185738 w 185738"/>
                <a:gd name="connsiteY0" fmla="*/ 0 h 747713"/>
                <a:gd name="connsiteX1" fmla="*/ 11907 w 185738"/>
                <a:gd name="connsiteY1" fmla="*/ 100013 h 747713"/>
                <a:gd name="connsiteX2" fmla="*/ 0 w 185738"/>
                <a:gd name="connsiteY2" fmla="*/ 747713 h 74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38" h="747713">
                  <a:moveTo>
                    <a:pt x="185738" y="0"/>
                  </a:moveTo>
                  <a:lnTo>
                    <a:pt x="11907" y="100013"/>
                  </a:lnTo>
                  <a:lnTo>
                    <a:pt x="0" y="747713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15" name="Imagen 1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74CE784-CAA0-23DA-028C-E658DA262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27217" r="9001" b="38159"/>
            <a:stretch/>
          </p:blipFill>
          <p:spPr>
            <a:xfrm>
              <a:off x="7332810" y="1227138"/>
              <a:ext cx="1878013" cy="1929265"/>
            </a:xfrm>
            <a:prstGeom prst="rect">
              <a:avLst/>
            </a:prstGeom>
          </p:spPr>
        </p:pic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8DBF3D8-52BE-9BBC-1F3D-0361E98FB300}"/>
                </a:ext>
              </a:extLst>
            </p:cNvPr>
            <p:cNvSpPr/>
            <p:nvPr/>
          </p:nvSpPr>
          <p:spPr>
            <a:xfrm>
              <a:off x="8048030" y="5184379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B80C875-77A5-A093-3DC2-7B845941C88D}"/>
                </a:ext>
              </a:extLst>
            </p:cNvPr>
            <p:cNvSpPr/>
            <p:nvPr/>
          </p:nvSpPr>
          <p:spPr>
            <a:xfrm>
              <a:off x="8093446" y="5161772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08E7FFB-F7B9-7865-EEB2-BDFE7AE3F0FB}"/>
                </a:ext>
              </a:extLst>
            </p:cNvPr>
            <p:cNvCxnSpPr>
              <a:cxnSpLocks/>
            </p:cNvCxnSpPr>
            <p:nvPr/>
          </p:nvCxnSpPr>
          <p:spPr>
            <a:xfrm>
              <a:off x="5793277" y="4254401"/>
              <a:ext cx="2542663" cy="1468487"/>
            </a:xfrm>
            <a:prstGeom prst="line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24" name="Imagen 23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0C51979-C152-6CBE-1032-467C225BD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4691" y="2866137"/>
              <a:ext cx="1876132" cy="414091"/>
            </a:xfrm>
            <a:prstGeom prst="rect">
              <a:avLst/>
            </a:prstGeom>
          </p:spPr>
        </p:pic>
        <p:pic>
          <p:nvPicPr>
            <p:cNvPr id="25" name="Imagen 2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EADD572D-1AA9-F546-7E32-3E9FB8B8F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5872" y="3276342"/>
              <a:ext cx="1876132" cy="414091"/>
            </a:xfrm>
            <a:prstGeom prst="rect">
              <a:avLst/>
            </a:prstGeom>
          </p:spPr>
        </p:pic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461A08A8-2A0E-88DF-9A88-C43E45F80D6C}"/>
                </a:ext>
              </a:extLst>
            </p:cNvPr>
            <p:cNvSpPr/>
            <p:nvPr/>
          </p:nvSpPr>
          <p:spPr>
            <a:xfrm>
              <a:off x="8022878" y="4003527"/>
              <a:ext cx="1027361" cy="748754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444" h="923925">
                  <a:moveTo>
                    <a:pt x="0" y="204788"/>
                  </a:moveTo>
                  <a:lnTo>
                    <a:pt x="309562" y="392907"/>
                  </a:lnTo>
                  <a:lnTo>
                    <a:pt x="402431" y="350044"/>
                  </a:lnTo>
                  <a:lnTo>
                    <a:pt x="1204912" y="0"/>
                  </a:lnTo>
                  <a:lnTo>
                    <a:pt x="1264444" y="609600"/>
                  </a:lnTo>
                  <a:lnTo>
                    <a:pt x="457200" y="923925"/>
                  </a:lnTo>
                  <a:lnTo>
                    <a:pt x="4762" y="669132"/>
                  </a:lnTo>
                  <a:cubicBezTo>
                    <a:pt x="6350" y="517526"/>
                    <a:pt x="7937" y="365919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A0D5A99D-A418-1FF6-6BCF-349323C8F3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9725" y="4094203"/>
              <a:ext cx="1395906" cy="8095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79EA6677-E274-375C-518B-F9B1DD011E9F}"/>
                </a:ext>
              </a:extLst>
            </p:cNvPr>
            <p:cNvSpPr/>
            <p:nvPr/>
          </p:nvSpPr>
          <p:spPr>
            <a:xfrm>
              <a:off x="8104776" y="5342158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E9BC78CC-F575-4005-316C-3D2DD954B366}"/>
                </a:ext>
              </a:extLst>
            </p:cNvPr>
            <p:cNvSpPr/>
            <p:nvPr/>
          </p:nvSpPr>
          <p:spPr>
            <a:xfrm>
              <a:off x="8107356" y="5548874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25419EE4-46C9-F828-886C-E53FF6CBE0F6}"/>
                </a:ext>
              </a:extLst>
            </p:cNvPr>
            <p:cNvSpPr/>
            <p:nvPr/>
          </p:nvSpPr>
          <p:spPr>
            <a:xfrm>
              <a:off x="8151916" y="3813941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B47FCDAF-445C-6939-0EB7-CE64483354FE}"/>
                </a:ext>
              </a:extLst>
            </p:cNvPr>
            <p:cNvSpPr/>
            <p:nvPr/>
          </p:nvSpPr>
          <p:spPr>
            <a:xfrm>
              <a:off x="8154496" y="4020657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43" name="Imagen 42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1ABEF63-2F4A-B197-4CEB-3CA825064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6605" y="3685776"/>
              <a:ext cx="1876132" cy="521887"/>
            </a:xfrm>
            <a:prstGeom prst="rect">
              <a:avLst/>
            </a:prstGeom>
          </p:spPr>
        </p:pic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252B0602-827B-D2A6-0BFE-650927025CC0}"/>
                </a:ext>
              </a:extLst>
            </p:cNvPr>
            <p:cNvSpPr/>
            <p:nvPr/>
          </p:nvSpPr>
          <p:spPr>
            <a:xfrm>
              <a:off x="8071247" y="4144423"/>
              <a:ext cx="226367" cy="123825"/>
            </a:xfrm>
            <a:custGeom>
              <a:avLst/>
              <a:gdLst>
                <a:gd name="connsiteX0" fmla="*/ 0 w 278606"/>
                <a:gd name="connsiteY0" fmla="*/ 0 h 152400"/>
                <a:gd name="connsiteX1" fmla="*/ 245269 w 278606"/>
                <a:gd name="connsiteY1" fmla="*/ 152400 h 152400"/>
                <a:gd name="connsiteX2" fmla="*/ 278606 w 278606"/>
                <a:gd name="connsiteY2" fmla="*/ 1333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606" h="152400">
                  <a:moveTo>
                    <a:pt x="0" y="0"/>
                  </a:moveTo>
                  <a:lnTo>
                    <a:pt x="245269" y="152400"/>
                  </a:lnTo>
                  <a:lnTo>
                    <a:pt x="278606" y="133350"/>
                  </a:lnTo>
                </a:path>
              </a:pathLst>
            </a:cu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DC27025A-2048-DCED-0612-3E2DB4A65AFB}"/>
                </a:ext>
              </a:extLst>
            </p:cNvPr>
            <p:cNvSpPr/>
            <p:nvPr/>
          </p:nvSpPr>
          <p:spPr>
            <a:xfrm>
              <a:off x="7895947" y="4143820"/>
              <a:ext cx="816472" cy="1049070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  <a:gd name="connsiteX0" fmla="*/ 90488 w 1259682"/>
                <a:gd name="connsiteY0" fmla="*/ 0 h 1296889"/>
                <a:gd name="connsiteX1" fmla="*/ 304800 w 1259682"/>
                <a:gd name="connsiteY1" fmla="*/ 765871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28613 w 1259682"/>
                <a:gd name="connsiteY2" fmla="*/ 171517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921544"/>
                <a:gd name="connsiteY0" fmla="*/ 0 h 1296889"/>
                <a:gd name="connsiteX1" fmla="*/ 338138 w 921544"/>
                <a:gd name="connsiteY1" fmla="*/ 159470 h 1296889"/>
                <a:gd name="connsiteX2" fmla="*/ 328613 w 921544"/>
                <a:gd name="connsiteY2" fmla="*/ 171517 h 1296889"/>
                <a:gd name="connsiteX3" fmla="*/ 385762 w 921544"/>
                <a:gd name="connsiteY3" fmla="*/ 138998 h 1296889"/>
                <a:gd name="connsiteX4" fmla="*/ 921544 w 921544"/>
                <a:gd name="connsiteY4" fmla="*/ 1094772 h 1296889"/>
                <a:gd name="connsiteX5" fmla="*/ 452438 w 921544"/>
                <a:gd name="connsiteY5" fmla="*/ 1296889 h 1296889"/>
                <a:gd name="connsiteX6" fmla="*/ 0 w 921544"/>
                <a:gd name="connsiteY6" fmla="*/ 1042096 h 1296889"/>
                <a:gd name="connsiteX7" fmla="*/ 90488 w 921544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385762 w 1014413"/>
                <a:gd name="connsiteY3" fmla="*/ 138998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988218 w 1014413"/>
                <a:gd name="connsiteY3" fmla="*/ 303729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28613 w 1004888"/>
                <a:gd name="connsiteY2" fmla="*/ 171517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92907 w 1004888"/>
                <a:gd name="connsiteY2" fmla="*/ 135706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88107 w 1004888"/>
                <a:gd name="connsiteY0" fmla="*/ 0 h 1294501"/>
                <a:gd name="connsiteX1" fmla="*/ 338138 w 1004888"/>
                <a:gd name="connsiteY1" fmla="*/ 157082 h 1294501"/>
                <a:gd name="connsiteX2" fmla="*/ 392907 w 1004888"/>
                <a:gd name="connsiteY2" fmla="*/ 133318 h 1294501"/>
                <a:gd name="connsiteX3" fmla="*/ 988218 w 1004888"/>
                <a:gd name="connsiteY3" fmla="*/ 301341 h 1294501"/>
                <a:gd name="connsiteX4" fmla="*/ 1004888 w 1004888"/>
                <a:gd name="connsiteY4" fmla="*/ 913328 h 1294501"/>
                <a:gd name="connsiteX5" fmla="*/ 452438 w 1004888"/>
                <a:gd name="connsiteY5" fmla="*/ 1294501 h 1294501"/>
                <a:gd name="connsiteX6" fmla="*/ 0 w 1004888"/>
                <a:gd name="connsiteY6" fmla="*/ 1039708 h 1294501"/>
                <a:gd name="connsiteX7" fmla="*/ 88107 w 1004888"/>
                <a:gd name="connsiteY7" fmla="*/ 0 h 129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4888" h="1294501">
                  <a:moveTo>
                    <a:pt x="88107" y="0"/>
                  </a:moveTo>
                  <a:lnTo>
                    <a:pt x="338138" y="157082"/>
                  </a:lnTo>
                  <a:lnTo>
                    <a:pt x="392907" y="133318"/>
                  </a:lnTo>
                  <a:lnTo>
                    <a:pt x="988218" y="301341"/>
                  </a:lnTo>
                  <a:lnTo>
                    <a:pt x="1004888" y="913328"/>
                  </a:lnTo>
                  <a:lnTo>
                    <a:pt x="452438" y="1294501"/>
                  </a:lnTo>
                  <a:lnTo>
                    <a:pt x="0" y="1039708"/>
                  </a:lnTo>
                  <a:cubicBezTo>
                    <a:pt x="1588" y="888102"/>
                    <a:pt x="96044" y="161131"/>
                    <a:pt x="881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6CF82D2C-9118-3C22-C31A-2AFAE93A057C}"/>
                </a:ext>
              </a:extLst>
            </p:cNvPr>
            <p:cNvSpPr/>
            <p:nvPr/>
          </p:nvSpPr>
          <p:spPr>
            <a:xfrm>
              <a:off x="8151916" y="3846469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1DBCBC5E-4777-9B39-F4B8-D22209ED7F03}"/>
                </a:ext>
              </a:extLst>
            </p:cNvPr>
            <p:cNvSpPr/>
            <p:nvPr/>
          </p:nvSpPr>
          <p:spPr>
            <a:xfrm>
              <a:off x="8154496" y="4053186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1610B98B-FA32-177A-39B6-6C4BCF975DF6}"/>
                </a:ext>
              </a:extLst>
            </p:cNvPr>
            <p:cNvGrpSpPr/>
            <p:nvPr/>
          </p:nvGrpSpPr>
          <p:grpSpPr>
            <a:xfrm>
              <a:off x="5490502" y="1220776"/>
              <a:ext cx="4457701" cy="3808052"/>
              <a:chOff x="5491448" y="-7830"/>
              <a:chExt cx="5486400" cy="4686832"/>
            </a:xfrm>
          </p:grpSpPr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E46B41EA-37A4-B697-0E69-027DAED989FC}"/>
                  </a:ext>
                </a:extLst>
              </p:cNvPr>
              <p:cNvSpPr/>
              <p:nvPr/>
            </p:nvSpPr>
            <p:spPr>
              <a:xfrm>
                <a:off x="5492523" y="2765271"/>
                <a:ext cx="3868828" cy="1913731"/>
              </a:xfrm>
              <a:custGeom>
                <a:avLst/>
                <a:gdLst>
                  <a:gd name="connsiteX0" fmla="*/ 0 w 2781300"/>
                  <a:gd name="connsiteY0" fmla="*/ 0 h 1501775"/>
                  <a:gd name="connsiteX1" fmla="*/ 9525 w 2781300"/>
                  <a:gd name="connsiteY1" fmla="*/ 95250 h 1501775"/>
                  <a:gd name="connsiteX2" fmla="*/ 2422525 w 2781300"/>
                  <a:gd name="connsiteY2" fmla="*/ 1501775 h 1501775"/>
                  <a:gd name="connsiteX3" fmla="*/ 2778125 w 2781300"/>
                  <a:gd name="connsiteY3" fmla="*/ 1238250 h 1501775"/>
                  <a:gd name="connsiteX4" fmla="*/ 2781300 w 2781300"/>
                  <a:gd name="connsiteY4" fmla="*/ 1133475 h 1501775"/>
                  <a:gd name="connsiteX5" fmla="*/ 2416175 w 2781300"/>
                  <a:gd name="connsiteY5" fmla="*/ 1425575 h 1501775"/>
                  <a:gd name="connsiteX6" fmla="*/ 0 w 2781300"/>
                  <a:gd name="connsiteY6" fmla="*/ 0 h 1501775"/>
                  <a:gd name="connsiteX0" fmla="*/ 0 w 3133999"/>
                  <a:gd name="connsiteY0" fmla="*/ 0 h 1913731"/>
                  <a:gd name="connsiteX1" fmla="*/ 9525 w 3133999"/>
                  <a:gd name="connsiteY1" fmla="*/ 95250 h 1913731"/>
                  <a:gd name="connsiteX2" fmla="*/ 3117850 w 3133999"/>
                  <a:gd name="connsiteY2" fmla="*/ 1913731 h 1913731"/>
                  <a:gd name="connsiteX3" fmla="*/ 2778125 w 3133999"/>
                  <a:gd name="connsiteY3" fmla="*/ 1238250 h 1913731"/>
                  <a:gd name="connsiteX4" fmla="*/ 2781300 w 3133999"/>
                  <a:gd name="connsiteY4" fmla="*/ 1133475 h 1913731"/>
                  <a:gd name="connsiteX5" fmla="*/ 2416175 w 3133999"/>
                  <a:gd name="connsiteY5" fmla="*/ 1425575 h 1913731"/>
                  <a:gd name="connsiteX6" fmla="*/ 0 w 3133999"/>
                  <a:gd name="connsiteY6" fmla="*/ 0 h 1913731"/>
                  <a:gd name="connsiteX0" fmla="*/ 0 w 3873500"/>
                  <a:gd name="connsiteY0" fmla="*/ 0 h 1913731"/>
                  <a:gd name="connsiteX1" fmla="*/ 9525 w 3873500"/>
                  <a:gd name="connsiteY1" fmla="*/ 95250 h 1913731"/>
                  <a:gd name="connsiteX2" fmla="*/ 3117850 w 3873500"/>
                  <a:gd name="connsiteY2" fmla="*/ 1913731 h 1913731"/>
                  <a:gd name="connsiteX3" fmla="*/ 3873500 w 3873500"/>
                  <a:gd name="connsiteY3" fmla="*/ 1493044 h 1913731"/>
                  <a:gd name="connsiteX4" fmla="*/ 2781300 w 3873500"/>
                  <a:gd name="connsiteY4" fmla="*/ 1133475 h 1913731"/>
                  <a:gd name="connsiteX5" fmla="*/ 2416175 w 3873500"/>
                  <a:gd name="connsiteY5" fmla="*/ 1425575 h 1913731"/>
                  <a:gd name="connsiteX6" fmla="*/ 0 w 3873500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2416175 w 3873502"/>
                  <a:gd name="connsiteY5" fmla="*/ 1425575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6163 w 3873502"/>
                  <a:gd name="connsiteY4" fmla="*/ 1569244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91"/>
                  <a:gd name="connsiteY0" fmla="*/ 0 h 1913731"/>
                  <a:gd name="connsiteX1" fmla="*/ 9525 w 3873591"/>
                  <a:gd name="connsiteY1" fmla="*/ 95250 h 1913731"/>
                  <a:gd name="connsiteX2" fmla="*/ 3117850 w 3873591"/>
                  <a:gd name="connsiteY2" fmla="*/ 1913731 h 1913731"/>
                  <a:gd name="connsiteX3" fmla="*/ 3873500 w 3873591"/>
                  <a:gd name="connsiteY3" fmla="*/ 1493044 h 1913731"/>
                  <a:gd name="connsiteX4" fmla="*/ 3867151 w 3873591"/>
                  <a:gd name="connsiteY4" fmla="*/ 1435894 h 1913731"/>
                  <a:gd name="connsiteX5" fmla="*/ 3116263 w 3873591"/>
                  <a:gd name="connsiteY5" fmla="*/ 1849437 h 1913731"/>
                  <a:gd name="connsiteX6" fmla="*/ 0 w 3873591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68828"/>
                  <a:gd name="connsiteY0" fmla="*/ 0 h 1913731"/>
                  <a:gd name="connsiteX1" fmla="*/ 9525 w 3868828"/>
                  <a:gd name="connsiteY1" fmla="*/ 95250 h 1913731"/>
                  <a:gd name="connsiteX2" fmla="*/ 3117850 w 3868828"/>
                  <a:gd name="connsiteY2" fmla="*/ 1913731 h 1913731"/>
                  <a:gd name="connsiteX3" fmla="*/ 3868737 w 3868828"/>
                  <a:gd name="connsiteY3" fmla="*/ 1478756 h 1913731"/>
                  <a:gd name="connsiteX4" fmla="*/ 3862388 w 3868828"/>
                  <a:gd name="connsiteY4" fmla="*/ 1421607 h 1913731"/>
                  <a:gd name="connsiteX5" fmla="*/ 3116263 w 3868828"/>
                  <a:gd name="connsiteY5" fmla="*/ 1849437 h 1913731"/>
                  <a:gd name="connsiteX6" fmla="*/ 0 w 3868828"/>
                  <a:gd name="connsiteY6" fmla="*/ 0 h 191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68828" h="1913731">
                    <a:moveTo>
                      <a:pt x="0" y="0"/>
                    </a:moveTo>
                    <a:lnTo>
                      <a:pt x="9525" y="95250"/>
                    </a:lnTo>
                    <a:lnTo>
                      <a:pt x="3117850" y="1913731"/>
                    </a:lnTo>
                    <a:cubicBezTo>
                      <a:pt x="3236383" y="1825889"/>
                      <a:pt x="3750204" y="1566598"/>
                      <a:pt x="3868737" y="1478756"/>
                    </a:cubicBezTo>
                    <a:cubicBezTo>
                      <a:pt x="3869795" y="1443831"/>
                      <a:pt x="3861330" y="1456532"/>
                      <a:pt x="3862388" y="1421607"/>
                    </a:cubicBezTo>
                    <a:lnTo>
                      <a:pt x="3116263" y="1849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1F8E8433-088D-6D3A-9B03-FB592AED3B91}"/>
                  </a:ext>
                </a:extLst>
              </p:cNvPr>
              <p:cNvSpPr/>
              <p:nvPr/>
            </p:nvSpPr>
            <p:spPr>
              <a:xfrm>
                <a:off x="5491448" y="-7830"/>
                <a:ext cx="5486400" cy="4612640"/>
              </a:xfrm>
              <a:custGeom>
                <a:avLst/>
                <a:gdLst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24106 w 5486400"/>
                  <a:gd name="connsiteY14" fmla="*/ 344762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11406 w 5486400"/>
                  <a:gd name="connsiteY14" fmla="*/ 390165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9656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7431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16156 w 5486400"/>
                  <a:gd name="connsiteY15" fmla="*/ 14744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95152 w 5486400"/>
                  <a:gd name="connsiteY16" fmla="*/ 19977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564977 w 5486400"/>
                  <a:gd name="connsiteY16" fmla="*/ 20739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7647 w 5486400"/>
                  <a:gd name="connsiteY17" fmla="*/ 18406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28804 w 5486400"/>
                  <a:gd name="connsiteY20" fmla="*/ 116443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425012 w 5486400"/>
                  <a:gd name="connsiteY18" fmla="*/ 15698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99612 w 5486400"/>
                  <a:gd name="connsiteY18" fmla="*/ 1573000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74212 w 5486400"/>
                  <a:gd name="connsiteY18" fmla="*/ 15571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51987 w 5486400"/>
                  <a:gd name="connsiteY18" fmla="*/ 15444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2462 w 5486400"/>
                  <a:gd name="connsiteY18" fmla="*/ 15317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5844 w 5486400"/>
                  <a:gd name="connsiteY14" fmla="*/ 3485726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7518 w 5486400"/>
                  <a:gd name="connsiteY13" fmla="*/ 3653419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5137 w 5486400"/>
                  <a:gd name="connsiteY13" fmla="*/ 3689138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3554 w 5486400"/>
                  <a:gd name="connsiteY11" fmla="*/ 1390015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26346 w 5486400"/>
                  <a:gd name="connsiteY11" fmla="*/ 1339742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4440 w 5486400"/>
                  <a:gd name="connsiteY11" fmla="*/ 1361173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62065 w 5486400"/>
                  <a:gd name="connsiteY11" fmla="*/ 1323073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18071 w 5486400"/>
                  <a:gd name="connsiteY10" fmla="*/ 1346094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8175 w 5486400"/>
                  <a:gd name="connsiteY9" fmla="*/ 1247827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747802 w 5486400"/>
                  <a:gd name="connsiteY9" fmla="*/ 1149242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42110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10339 w 5486400"/>
                  <a:gd name="connsiteY8" fmla="*/ 7264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31203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40728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335971 w 5486400"/>
                  <a:gd name="connsiteY8" fmla="*/ 61822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17483 w 5486400"/>
                  <a:gd name="connsiteY9" fmla="*/ 747872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554252 w 5486400"/>
                  <a:gd name="connsiteY7" fmla="*/ 22372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236627 w 5486400"/>
                  <a:gd name="connsiteY7" fmla="*/ 105557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35152 w 5486400"/>
                  <a:gd name="connsiteY7" fmla="*/ 4713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69952 w 5486400"/>
                  <a:gd name="connsiteY7" fmla="*/ 10936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868452 w 5486400"/>
                  <a:gd name="connsiteY7" fmla="*/ 6396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89002 w 5486400"/>
                  <a:gd name="connsiteY7" fmla="*/ 8174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762250 h 4604597"/>
                  <a:gd name="connsiteX1" fmla="*/ 3115733 w 5486400"/>
                  <a:gd name="connsiteY1" fmla="*/ 4604597 h 4604597"/>
                  <a:gd name="connsiteX2" fmla="*/ 3969173 w 5486400"/>
                  <a:gd name="connsiteY2" fmla="*/ 4096597 h 4604597"/>
                  <a:gd name="connsiteX3" fmla="*/ 3962400 w 5486400"/>
                  <a:gd name="connsiteY3" fmla="*/ 3642783 h 4604597"/>
                  <a:gd name="connsiteX4" fmla="*/ 5486400 w 5486400"/>
                  <a:gd name="connsiteY4" fmla="*/ 2775797 h 4604597"/>
                  <a:gd name="connsiteX5" fmla="*/ 5486400 w 5486400"/>
                  <a:gd name="connsiteY5" fmla="*/ 93557 h 4604597"/>
                  <a:gd name="connsiteX6" fmla="*/ 4759960 w 5486400"/>
                  <a:gd name="connsiteY6" fmla="*/ 0 h 4604597"/>
                  <a:gd name="connsiteX7" fmla="*/ 3189002 w 5486400"/>
                  <a:gd name="connsiteY7" fmla="*/ 911011 h 4604597"/>
                  <a:gd name="connsiteX8" fmla="*/ 3169952 w 5486400"/>
                  <a:gd name="connsiteY8" fmla="*/ 1187236 h 4604597"/>
                  <a:gd name="connsiteX9" fmla="*/ 3236627 w 5486400"/>
                  <a:gd name="connsiteY9" fmla="*/ 1149136 h 4604597"/>
                  <a:gd name="connsiteX10" fmla="*/ 4104534 w 5486400"/>
                  <a:gd name="connsiteY10" fmla="*/ 626269 h 4604597"/>
                  <a:gd name="connsiteX11" fmla="*/ 4414552 w 5486400"/>
                  <a:gd name="connsiteY11" fmla="*/ 807030 h 4604597"/>
                  <a:gd name="connsiteX12" fmla="*/ 4417483 w 5486400"/>
                  <a:gd name="connsiteY12" fmla="*/ 841429 h 4604597"/>
                  <a:gd name="connsiteX13" fmla="*/ 3581114 w 5486400"/>
                  <a:gd name="connsiteY13" fmla="*/ 1318998 h 4604597"/>
                  <a:gd name="connsiteX14" fmla="*/ 3608175 w 5486400"/>
                  <a:gd name="connsiteY14" fmla="*/ 1341384 h 4604597"/>
                  <a:gd name="connsiteX15" fmla="*/ 3603784 w 5486400"/>
                  <a:gd name="connsiteY15" fmla="*/ 1453939 h 4604597"/>
                  <a:gd name="connsiteX16" fmla="*/ 3512059 w 5486400"/>
                  <a:gd name="connsiteY16" fmla="*/ 1490449 h 4604597"/>
                  <a:gd name="connsiteX17" fmla="*/ 3514440 w 5486400"/>
                  <a:gd name="connsiteY17" fmla="*/ 1454730 h 4604597"/>
                  <a:gd name="connsiteX18" fmla="*/ 3463554 w 5486400"/>
                  <a:gd name="connsiteY18" fmla="*/ 1483572 h 4604597"/>
                  <a:gd name="connsiteX19" fmla="*/ 3461173 w 5486400"/>
                  <a:gd name="connsiteY19" fmla="*/ 3727926 h 4604597"/>
                  <a:gd name="connsiteX20" fmla="*/ 3432280 w 5486400"/>
                  <a:gd name="connsiteY20" fmla="*/ 3756501 h 4604597"/>
                  <a:gd name="connsiteX21" fmla="*/ 3167751 w 5486400"/>
                  <a:gd name="connsiteY21" fmla="*/ 3595951 h 4604597"/>
                  <a:gd name="connsiteX22" fmla="*/ 3170131 w 5486400"/>
                  <a:gd name="connsiteY22" fmla="*/ 1558502 h 4604597"/>
                  <a:gd name="connsiteX23" fmla="*/ 2647527 w 5486400"/>
                  <a:gd name="connsiteY23" fmla="*/ 1853936 h 4604597"/>
                  <a:gd name="connsiteX24" fmla="*/ 2341616 w 5486400"/>
                  <a:gd name="connsiteY24" fmla="*/ 1676242 h 4604597"/>
                  <a:gd name="connsiteX25" fmla="*/ 2335318 w 5486400"/>
                  <a:gd name="connsiteY25" fmla="*/ 1641951 h 4604597"/>
                  <a:gd name="connsiteX26" fmla="*/ 3126952 w 5486400"/>
                  <a:gd name="connsiteY26" fmla="*/ 1192901 h 4604597"/>
                  <a:gd name="connsiteX27" fmla="*/ 3119279 w 5486400"/>
                  <a:gd name="connsiteY27" fmla="*/ 934138 h 4604597"/>
                  <a:gd name="connsiteX28" fmla="*/ 0 w 5486400"/>
                  <a:gd name="connsiteY28" fmla="*/ 2762250 h 4604597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32280 w 5486400"/>
                  <a:gd name="connsiteY20" fmla="*/ 3764544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31185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6673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486400" h="4612640">
                    <a:moveTo>
                      <a:pt x="0" y="2770293"/>
                    </a:moveTo>
                    <a:lnTo>
                      <a:pt x="3115733" y="4612640"/>
                    </a:lnTo>
                    <a:lnTo>
                      <a:pt x="3969173" y="4104640"/>
                    </a:lnTo>
                    <a:cubicBezTo>
                      <a:pt x="3966915" y="3953369"/>
                      <a:pt x="3964658" y="3802097"/>
                      <a:pt x="3962400" y="3650826"/>
                    </a:cubicBezTo>
                    <a:lnTo>
                      <a:pt x="5486400" y="2783840"/>
                    </a:lnTo>
                    <a:lnTo>
                      <a:pt x="5451475" y="0"/>
                    </a:lnTo>
                    <a:lnTo>
                      <a:pt x="4759960" y="8043"/>
                    </a:lnTo>
                    <a:lnTo>
                      <a:pt x="3189002" y="916673"/>
                    </a:lnTo>
                    <a:lnTo>
                      <a:pt x="3181858" y="1176229"/>
                    </a:lnTo>
                    <a:lnTo>
                      <a:pt x="3236627" y="1157179"/>
                    </a:lnTo>
                    <a:lnTo>
                      <a:pt x="4104534" y="634312"/>
                    </a:lnTo>
                    <a:lnTo>
                      <a:pt x="4414552" y="815073"/>
                    </a:lnTo>
                    <a:cubicBezTo>
                      <a:pt x="4414735" y="824158"/>
                      <a:pt x="4417300" y="840387"/>
                      <a:pt x="4417483" y="849472"/>
                    </a:cubicBezTo>
                    <a:lnTo>
                      <a:pt x="3581114" y="1327041"/>
                    </a:lnTo>
                    <a:lnTo>
                      <a:pt x="3608175" y="1349427"/>
                    </a:lnTo>
                    <a:cubicBezTo>
                      <a:pt x="3608299" y="1425839"/>
                      <a:pt x="3603660" y="1385570"/>
                      <a:pt x="3603784" y="1461982"/>
                    </a:cubicBezTo>
                    <a:lnTo>
                      <a:pt x="3512059" y="1498492"/>
                    </a:lnTo>
                    <a:lnTo>
                      <a:pt x="3514440" y="1462773"/>
                    </a:lnTo>
                    <a:lnTo>
                      <a:pt x="3463554" y="1491615"/>
                    </a:lnTo>
                    <a:cubicBezTo>
                      <a:pt x="3462760" y="2239733"/>
                      <a:pt x="3461967" y="2987851"/>
                      <a:pt x="3461173" y="3735969"/>
                    </a:cubicBezTo>
                    <a:lnTo>
                      <a:pt x="3427517" y="3752638"/>
                    </a:lnTo>
                    <a:lnTo>
                      <a:pt x="3167751" y="3603994"/>
                    </a:lnTo>
                    <a:cubicBezTo>
                      <a:pt x="3171984" y="2750484"/>
                      <a:pt x="3165898" y="2420055"/>
                      <a:pt x="3170131" y="1566545"/>
                    </a:cubicBezTo>
                    <a:lnTo>
                      <a:pt x="2647527" y="1861979"/>
                    </a:lnTo>
                    <a:lnTo>
                      <a:pt x="2341616" y="1684285"/>
                    </a:lnTo>
                    <a:cubicBezTo>
                      <a:pt x="2341104" y="1673648"/>
                      <a:pt x="2340593" y="1663012"/>
                      <a:pt x="2340081" y="1652375"/>
                    </a:cubicBezTo>
                    <a:lnTo>
                      <a:pt x="3126952" y="1200944"/>
                    </a:lnTo>
                    <a:cubicBezTo>
                      <a:pt x="3127569" y="1037431"/>
                      <a:pt x="3128187" y="1110456"/>
                      <a:pt x="3128804" y="946943"/>
                    </a:cubicBezTo>
                    <a:lnTo>
                      <a:pt x="0" y="2770293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</p:grp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4476DC5A-B550-58A0-206B-0D0B6183E300}"/>
                </a:ext>
              </a:extLst>
            </p:cNvPr>
            <p:cNvSpPr/>
            <p:nvPr/>
          </p:nvSpPr>
          <p:spPr>
            <a:xfrm>
              <a:off x="5496074" y="3473400"/>
              <a:ext cx="3223320" cy="1559421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7162" h="1919287">
                  <a:moveTo>
                    <a:pt x="0" y="0"/>
                  </a:moveTo>
                  <a:lnTo>
                    <a:pt x="0" y="85725"/>
                  </a:lnTo>
                  <a:lnTo>
                    <a:pt x="3119437" y="1919287"/>
                  </a:lnTo>
                  <a:lnTo>
                    <a:pt x="3967162" y="1419225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5CFF776E-3DD0-049B-08EF-F183427D4FBC}"/>
                </a:ext>
              </a:extLst>
            </p:cNvPr>
            <p:cNvSpPr/>
            <p:nvPr/>
          </p:nvSpPr>
          <p:spPr>
            <a:xfrm>
              <a:off x="5495750" y="3520104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981611F5-53DE-1814-0ADE-FD4708FBD017}"/>
                </a:ext>
              </a:extLst>
            </p:cNvPr>
            <p:cNvSpPr/>
            <p:nvPr/>
          </p:nvSpPr>
          <p:spPr>
            <a:xfrm>
              <a:off x="5494707" y="3497787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1460C2D5-48B1-B241-CE5D-9F94FB815422}"/>
                </a:ext>
              </a:extLst>
            </p:cNvPr>
            <p:cNvGrpSpPr/>
            <p:nvPr/>
          </p:nvGrpSpPr>
          <p:grpSpPr>
            <a:xfrm>
              <a:off x="8112228" y="4276282"/>
              <a:ext cx="965448" cy="597179"/>
              <a:chOff x="5800725" y="134166"/>
              <a:chExt cx="1188244" cy="734990"/>
            </a:xfrm>
          </p:grpSpPr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7652F22D-7F3D-727A-5E32-1D127328454A}"/>
                  </a:ext>
                </a:extLst>
              </p:cNvPr>
              <p:cNvSpPr/>
              <p:nvPr/>
            </p:nvSpPr>
            <p:spPr>
              <a:xfrm>
                <a:off x="5803106" y="134166"/>
                <a:ext cx="1181100" cy="695325"/>
              </a:xfrm>
              <a:custGeom>
                <a:avLst/>
                <a:gdLst>
                  <a:gd name="connsiteX0" fmla="*/ 295275 w 1178719"/>
                  <a:gd name="connsiteY0" fmla="*/ 695325 h 695325"/>
                  <a:gd name="connsiteX1" fmla="*/ 0 w 1178719"/>
                  <a:gd name="connsiteY1" fmla="*/ 516731 h 695325"/>
                  <a:gd name="connsiteX2" fmla="*/ 873919 w 1178719"/>
                  <a:gd name="connsiteY2" fmla="*/ 0 h 695325"/>
                  <a:gd name="connsiteX3" fmla="*/ 1178719 w 1178719"/>
                  <a:gd name="connsiteY3" fmla="*/ 183356 h 695325"/>
                  <a:gd name="connsiteX4" fmla="*/ 295275 w 1178719"/>
                  <a:gd name="connsiteY4" fmla="*/ 695325 h 695325"/>
                  <a:gd name="connsiteX0" fmla="*/ 297656 w 1181100"/>
                  <a:gd name="connsiteY0" fmla="*/ 695325 h 695325"/>
                  <a:gd name="connsiteX1" fmla="*/ 0 w 1181100"/>
                  <a:gd name="connsiteY1" fmla="*/ 519112 h 695325"/>
                  <a:gd name="connsiteX2" fmla="*/ 876300 w 1181100"/>
                  <a:gd name="connsiteY2" fmla="*/ 0 h 695325"/>
                  <a:gd name="connsiteX3" fmla="*/ 1181100 w 1181100"/>
                  <a:gd name="connsiteY3" fmla="*/ 183356 h 695325"/>
                  <a:gd name="connsiteX4" fmla="*/ 297656 w 1181100"/>
                  <a:gd name="connsiteY4" fmla="*/ 695325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100" h="695325">
                    <a:moveTo>
                      <a:pt x="297656" y="695325"/>
                    </a:moveTo>
                    <a:lnTo>
                      <a:pt x="0" y="519112"/>
                    </a:lnTo>
                    <a:lnTo>
                      <a:pt x="876300" y="0"/>
                    </a:lnTo>
                    <a:lnTo>
                      <a:pt x="1181100" y="183356"/>
                    </a:lnTo>
                    <a:lnTo>
                      <a:pt x="297656" y="695325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FDFCFAFA-B123-5639-93E3-D490EF917DF1}"/>
                  </a:ext>
                </a:extLst>
              </p:cNvPr>
              <p:cNvSpPr/>
              <p:nvPr/>
            </p:nvSpPr>
            <p:spPr>
              <a:xfrm>
                <a:off x="5800725" y="316706"/>
                <a:ext cx="1188244" cy="552450"/>
              </a:xfrm>
              <a:custGeom>
                <a:avLst/>
                <a:gdLst>
                  <a:gd name="connsiteX0" fmla="*/ 0 w 1188244"/>
                  <a:gd name="connsiteY0" fmla="*/ 340519 h 552450"/>
                  <a:gd name="connsiteX1" fmla="*/ 309563 w 1188244"/>
                  <a:gd name="connsiteY1" fmla="*/ 552450 h 552450"/>
                  <a:gd name="connsiteX2" fmla="*/ 1188244 w 1188244"/>
                  <a:gd name="connsiteY2" fmla="*/ 35719 h 552450"/>
                  <a:gd name="connsiteX3" fmla="*/ 1188244 w 1188244"/>
                  <a:gd name="connsiteY3" fmla="*/ 0 h 552450"/>
                  <a:gd name="connsiteX4" fmla="*/ 304800 w 1188244"/>
                  <a:gd name="connsiteY4" fmla="*/ 511969 h 552450"/>
                  <a:gd name="connsiteX5" fmla="*/ 0 w 1188244"/>
                  <a:gd name="connsiteY5" fmla="*/ 340519 h 552450"/>
                  <a:gd name="connsiteX0" fmla="*/ 0 w 1188244"/>
                  <a:gd name="connsiteY0" fmla="*/ 340519 h 552450"/>
                  <a:gd name="connsiteX1" fmla="*/ 40481 w 1188244"/>
                  <a:gd name="connsiteY1" fmla="*/ 371475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  <a:gd name="connsiteX0" fmla="*/ 0 w 1188244"/>
                  <a:gd name="connsiteY0" fmla="*/ 340519 h 552450"/>
                  <a:gd name="connsiteX1" fmla="*/ 0 w 1188244"/>
                  <a:gd name="connsiteY1" fmla="*/ 373857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8244" h="552450">
                    <a:moveTo>
                      <a:pt x="0" y="340519"/>
                    </a:moveTo>
                    <a:lnTo>
                      <a:pt x="0" y="373857"/>
                    </a:lnTo>
                    <a:lnTo>
                      <a:pt x="309563" y="552450"/>
                    </a:lnTo>
                    <a:lnTo>
                      <a:pt x="1188244" y="35719"/>
                    </a:lnTo>
                    <a:lnTo>
                      <a:pt x="1188244" y="0"/>
                    </a:lnTo>
                    <a:lnTo>
                      <a:pt x="304800" y="511969"/>
                    </a:lnTo>
                    <a:lnTo>
                      <a:pt x="0" y="340519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00C2E488-2649-FD14-9A8D-D2268203F76F}"/>
                  </a:ext>
                </a:extLst>
              </p:cNvPr>
              <p:cNvCxnSpPr>
                <a:cxnSpLocks/>
                <a:stCxn id="40" idx="5"/>
                <a:endCxn id="40" idx="2"/>
              </p:cNvCxnSpPr>
              <p:nvPr/>
            </p:nvCxnSpPr>
            <p:spPr>
              <a:xfrm>
                <a:off x="6105525" y="828675"/>
                <a:ext cx="4763" cy="4048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D90720E2-251E-50AD-6A65-45A4A25E2C08}"/>
                </a:ext>
              </a:extLst>
            </p:cNvPr>
            <p:cNvSpPr/>
            <p:nvPr/>
          </p:nvSpPr>
          <p:spPr>
            <a:xfrm>
              <a:off x="8109941" y="4618589"/>
              <a:ext cx="652016" cy="237976"/>
            </a:xfrm>
            <a:custGeom>
              <a:avLst/>
              <a:gdLst>
                <a:gd name="connsiteX0" fmla="*/ 0 w 802481"/>
                <a:gd name="connsiteY0" fmla="*/ 114300 h 292894"/>
                <a:gd name="connsiteX1" fmla="*/ 316706 w 802481"/>
                <a:gd name="connsiteY1" fmla="*/ 292894 h 292894"/>
                <a:gd name="connsiteX2" fmla="*/ 802481 w 802481"/>
                <a:gd name="connsiteY2" fmla="*/ 0 h 292894"/>
                <a:gd name="connsiteX3" fmla="*/ 802481 w 802481"/>
                <a:gd name="connsiteY3" fmla="*/ 0 h 29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481" h="292894">
                  <a:moveTo>
                    <a:pt x="0" y="114300"/>
                  </a:moveTo>
                  <a:lnTo>
                    <a:pt x="316706" y="292894"/>
                  </a:lnTo>
                  <a:lnTo>
                    <a:pt x="802481" y="0"/>
                  </a:lnTo>
                  <a:lnTo>
                    <a:pt x="802481" y="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5D336ED0-0A55-372A-25B0-3EB81D60720D}"/>
                </a:ext>
              </a:extLst>
            </p:cNvPr>
            <p:cNvSpPr/>
            <p:nvPr/>
          </p:nvSpPr>
          <p:spPr>
            <a:xfrm>
              <a:off x="5132418" y="3438935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5EA5617B-1D98-2176-7D95-54FFF66DB21E}"/>
                </a:ext>
              </a:extLst>
            </p:cNvPr>
            <p:cNvCxnSpPr>
              <a:cxnSpLocks/>
              <a:stCxn id="64" idx="2"/>
              <a:endCxn id="64" idx="5"/>
            </p:cNvCxnSpPr>
            <p:nvPr/>
          </p:nvCxnSpPr>
          <p:spPr>
            <a:xfrm>
              <a:off x="4979804" y="3415220"/>
              <a:ext cx="818405" cy="475952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5F479568-8650-4C93-24B6-BA825B36AC29}"/>
                </a:ext>
              </a:extLst>
            </p:cNvPr>
            <p:cNvSpPr/>
            <p:nvPr/>
          </p:nvSpPr>
          <p:spPr>
            <a:xfrm>
              <a:off x="4752793" y="2970979"/>
              <a:ext cx="417897" cy="253187"/>
            </a:xfrm>
            <a:custGeom>
              <a:avLst/>
              <a:gdLst>
                <a:gd name="connsiteX0" fmla="*/ 0 w 766763"/>
                <a:gd name="connsiteY0" fmla="*/ 328613 h 438150"/>
                <a:gd name="connsiteX1" fmla="*/ 171450 w 766763"/>
                <a:gd name="connsiteY1" fmla="*/ 438150 h 438150"/>
                <a:gd name="connsiteX2" fmla="*/ 766763 w 766763"/>
                <a:gd name="connsiteY2" fmla="*/ 104775 h 438150"/>
                <a:gd name="connsiteX3" fmla="*/ 571500 w 766763"/>
                <a:gd name="connsiteY3" fmla="*/ 0 h 438150"/>
                <a:gd name="connsiteX4" fmla="*/ 0 w 766763"/>
                <a:gd name="connsiteY4" fmla="*/ 328613 h 438150"/>
                <a:gd name="connsiteX0" fmla="*/ 0 w 904303"/>
                <a:gd name="connsiteY0" fmla="*/ 328613 h 438150"/>
                <a:gd name="connsiteX1" fmla="*/ 171450 w 904303"/>
                <a:gd name="connsiteY1" fmla="*/ 438150 h 438150"/>
                <a:gd name="connsiteX2" fmla="*/ 904303 w 904303"/>
                <a:gd name="connsiteY2" fmla="*/ 104775 h 438150"/>
                <a:gd name="connsiteX3" fmla="*/ 571500 w 904303"/>
                <a:gd name="connsiteY3" fmla="*/ 0 h 438150"/>
                <a:gd name="connsiteX4" fmla="*/ 0 w 904303"/>
                <a:gd name="connsiteY4" fmla="*/ 328613 h 438150"/>
                <a:gd name="connsiteX0" fmla="*/ 0 w 904303"/>
                <a:gd name="connsiteY0" fmla="*/ 325690 h 435227"/>
                <a:gd name="connsiteX1" fmla="*/ 171450 w 904303"/>
                <a:gd name="connsiteY1" fmla="*/ 435227 h 435227"/>
                <a:gd name="connsiteX2" fmla="*/ 904303 w 904303"/>
                <a:gd name="connsiteY2" fmla="*/ 101852 h 435227"/>
                <a:gd name="connsiteX3" fmla="*/ 647148 w 904303"/>
                <a:gd name="connsiteY3" fmla="*/ 0 h 435227"/>
                <a:gd name="connsiteX4" fmla="*/ 0 w 904303"/>
                <a:gd name="connsiteY4" fmla="*/ 325690 h 435227"/>
                <a:gd name="connsiteX0" fmla="*/ 0 w 904303"/>
                <a:gd name="connsiteY0" fmla="*/ 325690 h 458617"/>
                <a:gd name="connsiteX1" fmla="*/ 257414 w 904303"/>
                <a:gd name="connsiteY1" fmla="*/ 458617 h 458617"/>
                <a:gd name="connsiteX2" fmla="*/ 904303 w 904303"/>
                <a:gd name="connsiteY2" fmla="*/ 101852 h 458617"/>
                <a:gd name="connsiteX3" fmla="*/ 647148 w 904303"/>
                <a:gd name="connsiteY3" fmla="*/ 0 h 458617"/>
                <a:gd name="connsiteX4" fmla="*/ 0 w 904303"/>
                <a:gd name="connsiteY4" fmla="*/ 325690 h 458617"/>
                <a:gd name="connsiteX0" fmla="*/ 0 w 742693"/>
                <a:gd name="connsiteY0" fmla="*/ 325690 h 458617"/>
                <a:gd name="connsiteX1" fmla="*/ 257414 w 742693"/>
                <a:gd name="connsiteY1" fmla="*/ 458617 h 458617"/>
                <a:gd name="connsiteX2" fmla="*/ 742693 w 742693"/>
                <a:gd name="connsiteY2" fmla="*/ 204182 h 458617"/>
                <a:gd name="connsiteX3" fmla="*/ 647148 w 742693"/>
                <a:gd name="connsiteY3" fmla="*/ 0 h 458617"/>
                <a:gd name="connsiteX4" fmla="*/ 0 w 742693"/>
                <a:gd name="connsiteY4" fmla="*/ 325690 h 458617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95855 w 742693"/>
                <a:gd name="connsiteY3" fmla="*/ 0 h 382601"/>
                <a:gd name="connsiteX4" fmla="*/ 0 w 742693"/>
                <a:gd name="connsiteY4" fmla="*/ 249674 h 382601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78663 w 742693"/>
                <a:gd name="connsiteY3" fmla="*/ 0 h 382601"/>
                <a:gd name="connsiteX4" fmla="*/ 0 w 742693"/>
                <a:gd name="connsiteY4" fmla="*/ 249674 h 38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693" h="382601">
                  <a:moveTo>
                    <a:pt x="0" y="249674"/>
                  </a:moveTo>
                  <a:lnTo>
                    <a:pt x="257414" y="382601"/>
                  </a:lnTo>
                  <a:lnTo>
                    <a:pt x="742693" y="128166"/>
                  </a:lnTo>
                  <a:lnTo>
                    <a:pt x="478663" y="0"/>
                  </a:lnTo>
                  <a:lnTo>
                    <a:pt x="0" y="24967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ECA7B9DB-C494-8817-CEEE-E9054EA5B4BC}"/>
                </a:ext>
              </a:extLst>
            </p:cNvPr>
            <p:cNvSpPr/>
            <p:nvPr/>
          </p:nvSpPr>
          <p:spPr>
            <a:xfrm>
              <a:off x="4931673" y="5052805"/>
              <a:ext cx="205194" cy="124151"/>
            </a:xfrm>
            <a:custGeom>
              <a:avLst/>
              <a:gdLst>
                <a:gd name="connsiteX0" fmla="*/ 0 w 566738"/>
                <a:gd name="connsiteY0" fmla="*/ 342900 h 342900"/>
                <a:gd name="connsiteX1" fmla="*/ 0 w 566738"/>
                <a:gd name="connsiteY1" fmla="*/ 342900 h 342900"/>
                <a:gd name="connsiteX2" fmla="*/ 566738 w 56673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738" h="342900">
                  <a:moveTo>
                    <a:pt x="0" y="342900"/>
                  </a:moveTo>
                  <a:lnTo>
                    <a:pt x="0" y="342900"/>
                  </a:lnTo>
                  <a:lnTo>
                    <a:pt x="56673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896602D4-AEFC-56EE-02FF-20E192D0176E}"/>
                </a:ext>
              </a:extLst>
            </p:cNvPr>
            <p:cNvSpPr/>
            <p:nvPr/>
          </p:nvSpPr>
          <p:spPr>
            <a:xfrm>
              <a:off x="3955176" y="3666877"/>
              <a:ext cx="793867" cy="961276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9950 w 869950"/>
                <a:gd name="connsiteY0" fmla="*/ 0 h 1158875"/>
                <a:gd name="connsiteX1" fmla="*/ 31206 w 869950"/>
                <a:gd name="connsiteY1" fmla="*/ 480613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422610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866775 w 939118"/>
                <a:gd name="connsiteY4" fmla="*/ 713843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22110 w 939118"/>
                <a:gd name="connsiteY4" fmla="*/ 661524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79624 w 939118"/>
                <a:gd name="connsiteY1" fmla="*/ 525458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46035 w 946035"/>
                <a:gd name="connsiteY0" fmla="*/ 0 h 1218668"/>
                <a:gd name="connsiteX1" fmla="*/ 86541 w 946035"/>
                <a:gd name="connsiteY1" fmla="*/ 52545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75013 w 946035"/>
                <a:gd name="connsiteY1" fmla="*/ 54289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81930 w 946035"/>
                <a:gd name="connsiteY1" fmla="*/ 545389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08703"/>
                <a:gd name="connsiteX1" fmla="*/ 81930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035" h="1208703">
                  <a:moveTo>
                    <a:pt x="946035" y="0"/>
                  </a:moveTo>
                  <a:lnTo>
                    <a:pt x="75012" y="535424"/>
                  </a:lnTo>
                  <a:lnTo>
                    <a:pt x="0" y="482403"/>
                  </a:lnTo>
                  <a:cubicBezTo>
                    <a:pt x="1058" y="700420"/>
                    <a:pt x="9034" y="990686"/>
                    <a:pt x="10092" y="1208703"/>
                  </a:cubicBezTo>
                  <a:lnTo>
                    <a:pt x="942861" y="636611"/>
                  </a:lnTo>
                  <a:cubicBezTo>
                    <a:pt x="943919" y="418594"/>
                    <a:pt x="944977" y="218017"/>
                    <a:pt x="94603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20D224CB-E1D2-C170-4021-4F95B345083B}"/>
                </a:ext>
              </a:extLst>
            </p:cNvPr>
            <p:cNvSpPr/>
            <p:nvPr/>
          </p:nvSpPr>
          <p:spPr>
            <a:xfrm>
              <a:off x="3734792" y="4170562"/>
              <a:ext cx="1024137" cy="1154410"/>
            </a:xfrm>
            <a:custGeom>
              <a:avLst/>
              <a:gdLst>
                <a:gd name="connsiteX0" fmla="*/ 0 w 1231900"/>
                <a:gd name="connsiteY0" fmla="*/ 688975 h 835025"/>
                <a:gd name="connsiteX1" fmla="*/ 1222375 w 1231900"/>
                <a:gd name="connsiteY1" fmla="*/ 0 h 835025"/>
                <a:gd name="connsiteX2" fmla="*/ 1231900 w 1231900"/>
                <a:gd name="connsiteY2" fmla="*/ 349250 h 835025"/>
                <a:gd name="connsiteX3" fmla="*/ 241300 w 1231900"/>
                <a:gd name="connsiteY3" fmla="*/ 835025 h 835025"/>
                <a:gd name="connsiteX4" fmla="*/ 0 w 1231900"/>
                <a:gd name="connsiteY4" fmla="*/ 688975 h 835025"/>
                <a:gd name="connsiteX0" fmla="*/ 0 w 1229519"/>
                <a:gd name="connsiteY0" fmla="*/ 688975 h 835025"/>
                <a:gd name="connsiteX1" fmla="*/ 1222375 w 1229519"/>
                <a:gd name="connsiteY1" fmla="*/ 0 h 835025"/>
                <a:gd name="connsiteX2" fmla="*/ 1229519 w 1229519"/>
                <a:gd name="connsiteY2" fmla="*/ 318294 h 835025"/>
                <a:gd name="connsiteX3" fmla="*/ 241300 w 1229519"/>
                <a:gd name="connsiteY3" fmla="*/ 835025 h 835025"/>
                <a:gd name="connsiteX4" fmla="*/ 0 w 1229519"/>
                <a:gd name="connsiteY4" fmla="*/ 688975 h 835025"/>
                <a:gd name="connsiteX0" fmla="*/ 0 w 1255713"/>
                <a:gd name="connsiteY0" fmla="*/ 688975 h 835025"/>
                <a:gd name="connsiteX1" fmla="*/ 1222375 w 1255713"/>
                <a:gd name="connsiteY1" fmla="*/ 0 h 835025"/>
                <a:gd name="connsiteX2" fmla="*/ 1255713 w 1255713"/>
                <a:gd name="connsiteY2" fmla="*/ 289719 h 835025"/>
                <a:gd name="connsiteX3" fmla="*/ 241300 w 1255713"/>
                <a:gd name="connsiteY3" fmla="*/ 835025 h 835025"/>
                <a:gd name="connsiteX4" fmla="*/ 0 w 1255713"/>
                <a:gd name="connsiteY4" fmla="*/ 688975 h 83502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241300 w 1255713"/>
                <a:gd name="connsiteY3" fmla="*/ 854075 h 854075"/>
                <a:gd name="connsiteX4" fmla="*/ 0 w 1255713"/>
                <a:gd name="connsiteY4" fmla="*/ 708025 h 85407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315120 w 1255713"/>
                <a:gd name="connsiteY3" fmla="*/ 806450 h 854075"/>
                <a:gd name="connsiteX4" fmla="*/ 241300 w 1255713"/>
                <a:gd name="connsiteY4" fmla="*/ 854075 h 854075"/>
                <a:gd name="connsiteX5" fmla="*/ 0 w 1255713"/>
                <a:gd name="connsiteY5" fmla="*/ 708025 h 854075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243682 w 1255713"/>
                <a:gd name="connsiteY3" fmla="*/ 880269 h 880269"/>
                <a:gd name="connsiteX4" fmla="*/ 241300 w 1255713"/>
                <a:gd name="connsiteY4" fmla="*/ 854075 h 880269"/>
                <a:gd name="connsiteX5" fmla="*/ 0 w 1255713"/>
                <a:gd name="connsiteY5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460376 w 1255713"/>
                <a:gd name="connsiteY3" fmla="*/ 758825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124619 w 1255713"/>
                <a:gd name="connsiteY3" fmla="*/ 811212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343695 w 1255713"/>
                <a:gd name="connsiteY3" fmla="*/ 708819 h 880269"/>
                <a:gd name="connsiteX4" fmla="*/ 124619 w 1255713"/>
                <a:gd name="connsiteY4" fmla="*/ 811212 h 880269"/>
                <a:gd name="connsiteX5" fmla="*/ 243682 w 1255713"/>
                <a:gd name="connsiteY5" fmla="*/ 880269 h 880269"/>
                <a:gd name="connsiteX6" fmla="*/ 241300 w 1255713"/>
                <a:gd name="connsiteY6" fmla="*/ 854075 h 880269"/>
                <a:gd name="connsiteX7" fmla="*/ 0 w 1255713"/>
                <a:gd name="connsiteY7" fmla="*/ 708025 h 880269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124620 w 1255713"/>
                <a:gd name="connsiteY3" fmla="*/ 1327944 h 1327944"/>
                <a:gd name="connsiteX4" fmla="*/ 124619 w 1255713"/>
                <a:gd name="connsiteY4" fmla="*/ 811212 h 1327944"/>
                <a:gd name="connsiteX5" fmla="*/ 243682 w 1255713"/>
                <a:gd name="connsiteY5" fmla="*/ 880269 h 1327944"/>
                <a:gd name="connsiteX6" fmla="*/ 241300 w 1255713"/>
                <a:gd name="connsiteY6" fmla="*/ 854075 h 1327944"/>
                <a:gd name="connsiteX7" fmla="*/ 0 w 1255713"/>
                <a:gd name="connsiteY7" fmla="*/ 708025 h 1327944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284164 w 1255713"/>
                <a:gd name="connsiteY3" fmla="*/ 1182687 h 1327944"/>
                <a:gd name="connsiteX4" fmla="*/ 124620 w 1255713"/>
                <a:gd name="connsiteY4" fmla="*/ 1327944 h 1327944"/>
                <a:gd name="connsiteX5" fmla="*/ 124619 w 1255713"/>
                <a:gd name="connsiteY5" fmla="*/ 811212 h 1327944"/>
                <a:gd name="connsiteX6" fmla="*/ 243682 w 1255713"/>
                <a:gd name="connsiteY6" fmla="*/ 880269 h 1327944"/>
                <a:gd name="connsiteX7" fmla="*/ 241300 w 1255713"/>
                <a:gd name="connsiteY7" fmla="*/ 854075 h 1327944"/>
                <a:gd name="connsiteX8" fmla="*/ 0 w 1255713"/>
                <a:gd name="connsiteY8" fmla="*/ 708025 h 1327944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243683 w 1255713"/>
                <a:gd name="connsiteY3" fmla="*/ 1394618 h 1394618"/>
                <a:gd name="connsiteX4" fmla="*/ 124620 w 1255713"/>
                <a:gd name="connsiteY4" fmla="*/ 1327944 h 1394618"/>
                <a:gd name="connsiteX5" fmla="*/ 124619 w 1255713"/>
                <a:gd name="connsiteY5" fmla="*/ 811212 h 1394618"/>
                <a:gd name="connsiteX6" fmla="*/ 243682 w 1255713"/>
                <a:gd name="connsiteY6" fmla="*/ 880269 h 1394618"/>
                <a:gd name="connsiteX7" fmla="*/ 241300 w 1255713"/>
                <a:gd name="connsiteY7" fmla="*/ 854075 h 1394618"/>
                <a:gd name="connsiteX8" fmla="*/ 0 w 1255713"/>
                <a:gd name="connsiteY8" fmla="*/ 708025 h 1394618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422276 w 1255713"/>
                <a:gd name="connsiteY3" fmla="*/ 1201737 h 1394618"/>
                <a:gd name="connsiteX4" fmla="*/ 243683 w 1255713"/>
                <a:gd name="connsiteY4" fmla="*/ 1394618 h 1394618"/>
                <a:gd name="connsiteX5" fmla="*/ 124620 w 1255713"/>
                <a:gd name="connsiteY5" fmla="*/ 1327944 h 1394618"/>
                <a:gd name="connsiteX6" fmla="*/ 124619 w 1255713"/>
                <a:gd name="connsiteY6" fmla="*/ 811212 h 1394618"/>
                <a:gd name="connsiteX7" fmla="*/ 243682 w 1255713"/>
                <a:gd name="connsiteY7" fmla="*/ 880269 h 1394618"/>
                <a:gd name="connsiteX8" fmla="*/ 241300 w 1255713"/>
                <a:gd name="connsiteY8" fmla="*/ 854075 h 1394618"/>
                <a:gd name="connsiteX9" fmla="*/ 0 w 1255713"/>
                <a:gd name="connsiteY9" fmla="*/ 708025 h 1394618"/>
                <a:gd name="connsiteX0" fmla="*/ 0 w 1255713"/>
                <a:gd name="connsiteY0" fmla="*/ 708025 h 1420812"/>
                <a:gd name="connsiteX1" fmla="*/ 1255712 w 1255713"/>
                <a:gd name="connsiteY1" fmla="*/ 0 h 1420812"/>
                <a:gd name="connsiteX2" fmla="*/ 1255713 w 1255713"/>
                <a:gd name="connsiteY2" fmla="*/ 308769 h 1420812"/>
                <a:gd name="connsiteX3" fmla="*/ 243682 w 1255713"/>
                <a:gd name="connsiteY3" fmla="*/ 1420812 h 1420812"/>
                <a:gd name="connsiteX4" fmla="*/ 243683 w 1255713"/>
                <a:gd name="connsiteY4" fmla="*/ 1394618 h 1420812"/>
                <a:gd name="connsiteX5" fmla="*/ 124620 w 1255713"/>
                <a:gd name="connsiteY5" fmla="*/ 1327944 h 1420812"/>
                <a:gd name="connsiteX6" fmla="*/ 124619 w 1255713"/>
                <a:gd name="connsiteY6" fmla="*/ 811212 h 1420812"/>
                <a:gd name="connsiteX7" fmla="*/ 243682 w 1255713"/>
                <a:gd name="connsiteY7" fmla="*/ 880269 h 1420812"/>
                <a:gd name="connsiteX8" fmla="*/ 241300 w 1255713"/>
                <a:gd name="connsiteY8" fmla="*/ 854075 h 1420812"/>
                <a:gd name="connsiteX9" fmla="*/ 0 w 1255713"/>
                <a:gd name="connsiteY9" fmla="*/ 708025 h 1420812"/>
                <a:gd name="connsiteX0" fmla="*/ 0 w 1260476"/>
                <a:gd name="connsiteY0" fmla="*/ 708025 h 1420812"/>
                <a:gd name="connsiteX1" fmla="*/ 1255712 w 1260476"/>
                <a:gd name="connsiteY1" fmla="*/ 0 h 1420812"/>
                <a:gd name="connsiteX2" fmla="*/ 1260476 w 1260476"/>
                <a:gd name="connsiteY2" fmla="*/ 849312 h 1420812"/>
                <a:gd name="connsiteX3" fmla="*/ 243682 w 1260476"/>
                <a:gd name="connsiteY3" fmla="*/ 1420812 h 1420812"/>
                <a:gd name="connsiteX4" fmla="*/ 243683 w 1260476"/>
                <a:gd name="connsiteY4" fmla="*/ 1394618 h 1420812"/>
                <a:gd name="connsiteX5" fmla="*/ 124620 w 1260476"/>
                <a:gd name="connsiteY5" fmla="*/ 1327944 h 1420812"/>
                <a:gd name="connsiteX6" fmla="*/ 124619 w 1260476"/>
                <a:gd name="connsiteY6" fmla="*/ 811212 h 1420812"/>
                <a:gd name="connsiteX7" fmla="*/ 243682 w 1260476"/>
                <a:gd name="connsiteY7" fmla="*/ 880269 h 1420812"/>
                <a:gd name="connsiteX8" fmla="*/ 241300 w 1260476"/>
                <a:gd name="connsiteY8" fmla="*/ 854075 h 1420812"/>
                <a:gd name="connsiteX9" fmla="*/ 0 w 1260476"/>
                <a:gd name="connsiteY9" fmla="*/ 708025 h 142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0476" h="1420812">
                  <a:moveTo>
                    <a:pt x="0" y="708025"/>
                  </a:moveTo>
                  <a:lnTo>
                    <a:pt x="1255712" y="0"/>
                  </a:lnTo>
                  <a:cubicBezTo>
                    <a:pt x="1255712" y="102923"/>
                    <a:pt x="1260476" y="746389"/>
                    <a:pt x="1260476" y="849312"/>
                  </a:cubicBezTo>
                  <a:lnTo>
                    <a:pt x="243682" y="1420812"/>
                  </a:lnTo>
                  <a:cubicBezTo>
                    <a:pt x="243682" y="1412081"/>
                    <a:pt x="243683" y="1403349"/>
                    <a:pt x="243683" y="1394618"/>
                  </a:cubicBezTo>
                  <a:lnTo>
                    <a:pt x="124620" y="1327944"/>
                  </a:lnTo>
                  <a:cubicBezTo>
                    <a:pt x="124620" y="1155700"/>
                    <a:pt x="124619" y="983456"/>
                    <a:pt x="124619" y="811212"/>
                  </a:cubicBezTo>
                  <a:lnTo>
                    <a:pt x="243682" y="880269"/>
                  </a:lnTo>
                  <a:lnTo>
                    <a:pt x="241300" y="854075"/>
                  </a:lnTo>
                  <a:lnTo>
                    <a:pt x="0" y="70802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547DB686-E73A-6ECB-5304-04D73E18FB3E}"/>
                </a:ext>
              </a:extLst>
            </p:cNvPr>
            <p:cNvSpPr/>
            <p:nvPr/>
          </p:nvSpPr>
          <p:spPr>
            <a:xfrm>
              <a:off x="4030993" y="3123628"/>
              <a:ext cx="728085" cy="949550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7644 w 867644"/>
                <a:gd name="connsiteY0" fmla="*/ 0 h 1178024"/>
                <a:gd name="connsiteX1" fmla="*/ 0 w 867644"/>
                <a:gd name="connsiteY1" fmla="*/ 523974 h 1178024"/>
                <a:gd name="connsiteX2" fmla="*/ 3175 w 867644"/>
                <a:gd name="connsiteY2" fmla="*/ 1178024 h 1178024"/>
                <a:gd name="connsiteX3" fmla="*/ 866775 w 867644"/>
                <a:gd name="connsiteY3" fmla="*/ 673199 h 1178024"/>
                <a:gd name="connsiteX4" fmla="*/ 867644 w 867644"/>
                <a:gd name="connsiteY4" fmla="*/ 0 h 11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644" h="1178024">
                  <a:moveTo>
                    <a:pt x="867644" y="0"/>
                  </a:moveTo>
                  <a:cubicBezTo>
                    <a:pt x="577661" y="168275"/>
                    <a:pt x="289983" y="355699"/>
                    <a:pt x="0" y="523974"/>
                  </a:cubicBezTo>
                  <a:cubicBezTo>
                    <a:pt x="1058" y="741991"/>
                    <a:pt x="2117" y="960007"/>
                    <a:pt x="3175" y="1178024"/>
                  </a:cubicBezTo>
                  <a:lnTo>
                    <a:pt x="866775" y="673199"/>
                  </a:lnTo>
                  <a:cubicBezTo>
                    <a:pt x="867833" y="455182"/>
                    <a:pt x="866586" y="218017"/>
                    <a:pt x="867644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33B0D8D7-019E-DEEB-8293-F30FBEA7232D}"/>
                </a:ext>
              </a:extLst>
            </p:cNvPr>
            <p:cNvSpPr/>
            <p:nvPr/>
          </p:nvSpPr>
          <p:spPr>
            <a:xfrm>
              <a:off x="4749856" y="3139106"/>
              <a:ext cx="147042" cy="1988939"/>
            </a:xfrm>
            <a:custGeom>
              <a:avLst/>
              <a:gdLst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38113 w 228600"/>
                <a:gd name="connsiteY4" fmla="*/ 1357312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71451 w 228600"/>
                <a:gd name="connsiteY5" fmla="*/ 95249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61937"/>
                <a:gd name="connsiteY0" fmla="*/ 0 h 2505075"/>
                <a:gd name="connsiteX1" fmla="*/ 0 w 261937"/>
                <a:gd name="connsiteY1" fmla="*/ 2309812 h 2505075"/>
                <a:gd name="connsiteX2" fmla="*/ 223838 w 261937"/>
                <a:gd name="connsiteY2" fmla="*/ 2505075 h 2505075"/>
                <a:gd name="connsiteX3" fmla="*/ 261937 w 261937"/>
                <a:gd name="connsiteY3" fmla="*/ 1290637 h 2505075"/>
                <a:gd name="connsiteX4" fmla="*/ 161925 w 261937"/>
                <a:gd name="connsiteY4" fmla="*/ 1343024 h 2505075"/>
                <a:gd name="connsiteX5" fmla="*/ 171451 w 261937"/>
                <a:gd name="connsiteY5" fmla="*/ 95249 h 2505075"/>
                <a:gd name="connsiteX6" fmla="*/ 180975 w 261937"/>
                <a:gd name="connsiteY6" fmla="*/ 100012 h 2505075"/>
                <a:gd name="connsiteX7" fmla="*/ 0 w 261937"/>
                <a:gd name="connsiteY7" fmla="*/ 0 h 2505075"/>
                <a:gd name="connsiteX0" fmla="*/ 0 w 223872"/>
                <a:gd name="connsiteY0" fmla="*/ 0 h 2505075"/>
                <a:gd name="connsiteX1" fmla="*/ 0 w 223872"/>
                <a:gd name="connsiteY1" fmla="*/ 2309812 h 2505075"/>
                <a:gd name="connsiteX2" fmla="*/ 223838 w 223872"/>
                <a:gd name="connsiteY2" fmla="*/ 2505075 h 2505075"/>
                <a:gd name="connsiteX3" fmla="*/ 173831 w 223872"/>
                <a:gd name="connsiteY3" fmla="*/ 1354931 h 2505075"/>
                <a:gd name="connsiteX4" fmla="*/ 161925 w 223872"/>
                <a:gd name="connsiteY4" fmla="*/ 1343024 h 2505075"/>
                <a:gd name="connsiteX5" fmla="*/ 171451 w 223872"/>
                <a:gd name="connsiteY5" fmla="*/ 95249 h 2505075"/>
                <a:gd name="connsiteX6" fmla="*/ 180975 w 223872"/>
                <a:gd name="connsiteY6" fmla="*/ 100012 h 2505075"/>
                <a:gd name="connsiteX7" fmla="*/ 0 w 223872"/>
                <a:gd name="connsiteY7" fmla="*/ 0 h 2505075"/>
                <a:gd name="connsiteX0" fmla="*/ 0 w 180975"/>
                <a:gd name="connsiteY0" fmla="*/ 0 h 2447925"/>
                <a:gd name="connsiteX1" fmla="*/ 0 w 180975"/>
                <a:gd name="connsiteY1" fmla="*/ 2309812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  <a:gd name="connsiteX0" fmla="*/ 0 w 180975"/>
                <a:gd name="connsiteY0" fmla="*/ 0 h 2447925"/>
                <a:gd name="connsiteX1" fmla="*/ 16669 w 180975"/>
                <a:gd name="connsiteY1" fmla="*/ 2293144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975" h="2447925">
                  <a:moveTo>
                    <a:pt x="0" y="0"/>
                  </a:moveTo>
                  <a:lnTo>
                    <a:pt x="16669" y="2293144"/>
                  </a:lnTo>
                  <a:lnTo>
                    <a:pt x="157163" y="2447925"/>
                  </a:lnTo>
                  <a:cubicBezTo>
                    <a:pt x="158750" y="2052637"/>
                    <a:pt x="172244" y="1750219"/>
                    <a:pt x="173831" y="1354931"/>
                  </a:cubicBezTo>
                  <a:lnTo>
                    <a:pt x="161925" y="1343024"/>
                  </a:lnTo>
                  <a:cubicBezTo>
                    <a:pt x="163513" y="938212"/>
                    <a:pt x="169863" y="500061"/>
                    <a:pt x="171451" y="95249"/>
                  </a:cubicBezTo>
                  <a:lnTo>
                    <a:pt x="180975" y="100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88" name="Conector recto 87">
              <a:extLst>
                <a:ext uri="{FF2B5EF4-FFF2-40B4-BE49-F238E27FC236}">
                  <a16:creationId xmlns:a16="http://schemas.microsoft.com/office/drawing/2014/main" id="{82789F6A-3613-75B8-A440-1DCD95ADCD94}"/>
                </a:ext>
              </a:extLst>
            </p:cNvPr>
            <p:cNvCxnSpPr>
              <a:cxnSpLocks/>
              <a:stCxn id="85" idx="0"/>
              <a:endCxn id="84" idx="4"/>
            </p:cNvCxnSpPr>
            <p:nvPr/>
          </p:nvCxnSpPr>
          <p:spPr>
            <a:xfrm flipV="1">
              <a:off x="3734792" y="4173171"/>
              <a:ext cx="1011587" cy="57266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5E9C4974-5631-D661-179D-1ED2ECD8DE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688" y="4396928"/>
              <a:ext cx="827514" cy="46756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8753C063-1C6D-68EF-5D0B-95C97DCBB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0220" y="4414194"/>
              <a:ext cx="821399" cy="4641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4477BBE6-F935-9341-6381-71C09E125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276" y="4853067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>
              <a:extLst>
                <a:ext uri="{FF2B5EF4-FFF2-40B4-BE49-F238E27FC236}">
                  <a16:creationId xmlns:a16="http://schemas.microsoft.com/office/drawing/2014/main" id="{B813F0C6-1406-679B-83DF-034233309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641" y="4728505"/>
              <a:ext cx="916682" cy="51794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Imagen 99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E373E5A-D6CD-7740-8AE3-9335B1935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1" t="76935" r="65925"/>
            <a:stretch/>
          </p:blipFill>
          <p:spPr>
            <a:xfrm>
              <a:off x="4237832" y="5187719"/>
              <a:ext cx="1055518" cy="1285224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1B71EE51-3777-643C-A681-BC3E3639C123}"/>
                </a:ext>
              </a:extLst>
            </p:cNvPr>
            <p:cNvSpPr/>
            <p:nvPr/>
          </p:nvSpPr>
          <p:spPr>
            <a:xfrm>
              <a:off x="4900812" y="4072534"/>
              <a:ext cx="301823" cy="1485900"/>
            </a:xfrm>
            <a:custGeom>
              <a:avLst/>
              <a:gdLst>
                <a:gd name="connsiteX0" fmla="*/ 3175 w 371475"/>
                <a:gd name="connsiteY0" fmla="*/ 1536700 h 1828800"/>
                <a:gd name="connsiteX1" fmla="*/ 295275 w 371475"/>
                <a:gd name="connsiteY1" fmla="*/ 1698625 h 1828800"/>
                <a:gd name="connsiteX2" fmla="*/ 285750 w 371475"/>
                <a:gd name="connsiteY2" fmla="*/ 12700 h 1828800"/>
                <a:gd name="connsiteX3" fmla="*/ 336550 w 371475"/>
                <a:gd name="connsiteY3" fmla="*/ 0 h 1828800"/>
                <a:gd name="connsiteX4" fmla="*/ 371475 w 371475"/>
                <a:gd name="connsiteY4" fmla="*/ 19050 h 1828800"/>
                <a:gd name="connsiteX5" fmla="*/ 371475 w 371475"/>
                <a:gd name="connsiteY5" fmla="*/ 1828800 h 1828800"/>
                <a:gd name="connsiteX6" fmla="*/ 0 w 371475"/>
                <a:gd name="connsiteY6" fmla="*/ 1609725 h 1828800"/>
                <a:gd name="connsiteX7" fmla="*/ 3175 w 371475"/>
                <a:gd name="connsiteY7" fmla="*/ 15367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475" h="1828800">
                  <a:moveTo>
                    <a:pt x="3175" y="1536700"/>
                  </a:moveTo>
                  <a:lnTo>
                    <a:pt x="295275" y="1698625"/>
                  </a:lnTo>
                  <a:lnTo>
                    <a:pt x="285750" y="12700"/>
                  </a:lnTo>
                  <a:lnTo>
                    <a:pt x="336550" y="0"/>
                  </a:lnTo>
                  <a:lnTo>
                    <a:pt x="371475" y="19050"/>
                  </a:lnTo>
                  <a:lnTo>
                    <a:pt x="371475" y="1828800"/>
                  </a:lnTo>
                  <a:lnTo>
                    <a:pt x="0" y="1609725"/>
                  </a:lnTo>
                  <a:lnTo>
                    <a:pt x="3175" y="15367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C39E8151-B9A5-3CAA-C0DB-A2D94D463BCA}"/>
                </a:ext>
              </a:extLst>
            </p:cNvPr>
            <p:cNvSpPr/>
            <p:nvPr/>
          </p:nvSpPr>
          <p:spPr>
            <a:xfrm>
              <a:off x="4245536" y="4854555"/>
              <a:ext cx="894081" cy="475952"/>
            </a:xfrm>
            <a:custGeom>
              <a:avLst/>
              <a:gdLst>
                <a:gd name="connsiteX0" fmla="*/ 726281 w 1100138"/>
                <a:gd name="connsiteY0" fmla="*/ 590550 h 590550"/>
                <a:gd name="connsiteX1" fmla="*/ 1090613 w 1100138"/>
                <a:gd name="connsiteY1" fmla="*/ 385763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16744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609600 h 609600"/>
                <a:gd name="connsiteX1" fmla="*/ 1092994 w 1100138"/>
                <a:gd name="connsiteY1" fmla="*/ 407195 h 609600"/>
                <a:gd name="connsiteX2" fmla="*/ 1100138 w 1100138"/>
                <a:gd name="connsiteY2" fmla="*/ 250031 h 609600"/>
                <a:gd name="connsiteX3" fmla="*/ 850106 w 1100138"/>
                <a:gd name="connsiteY3" fmla="*/ 404812 h 609600"/>
                <a:gd name="connsiteX4" fmla="*/ 616744 w 1100138"/>
                <a:gd name="connsiteY4" fmla="*/ 195263 h 609600"/>
                <a:gd name="connsiteX5" fmla="*/ 619125 w 1100138"/>
                <a:gd name="connsiteY5" fmla="*/ 0 h 609600"/>
                <a:gd name="connsiteX6" fmla="*/ 2381 w 1100138"/>
                <a:gd name="connsiteY6" fmla="*/ 369094 h 609600"/>
                <a:gd name="connsiteX7" fmla="*/ 0 w 1100138"/>
                <a:gd name="connsiteY7" fmla="*/ 431006 h 609600"/>
                <a:gd name="connsiteX8" fmla="*/ 726281 w 1100138"/>
                <a:gd name="connsiteY8" fmla="*/ 609600 h 609600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850106 w 1100138"/>
                <a:gd name="connsiteY3" fmla="*/ 380999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773906 w 1100138"/>
                <a:gd name="connsiteY3" fmla="*/ 311942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092994"/>
                <a:gd name="connsiteY0" fmla="*/ 585787 h 585787"/>
                <a:gd name="connsiteX1" fmla="*/ 1092994 w 1092994"/>
                <a:gd name="connsiteY1" fmla="*/ 383382 h 585787"/>
                <a:gd name="connsiteX2" fmla="*/ 1090613 w 1092994"/>
                <a:gd name="connsiteY2" fmla="*/ 133350 h 585787"/>
                <a:gd name="connsiteX3" fmla="*/ 773906 w 1092994"/>
                <a:gd name="connsiteY3" fmla="*/ 311942 h 585787"/>
                <a:gd name="connsiteX4" fmla="*/ 616744 w 1092994"/>
                <a:gd name="connsiteY4" fmla="*/ 171450 h 585787"/>
                <a:gd name="connsiteX5" fmla="*/ 614363 w 1092994"/>
                <a:gd name="connsiteY5" fmla="*/ 0 h 585787"/>
                <a:gd name="connsiteX6" fmla="*/ 2381 w 1092994"/>
                <a:gd name="connsiteY6" fmla="*/ 345281 h 585787"/>
                <a:gd name="connsiteX7" fmla="*/ 0 w 1092994"/>
                <a:gd name="connsiteY7" fmla="*/ 407193 h 585787"/>
                <a:gd name="connsiteX8" fmla="*/ 726281 w 1092994"/>
                <a:gd name="connsiteY8" fmla="*/ 585787 h 585787"/>
                <a:gd name="connsiteX0" fmla="*/ 726281 w 1090842"/>
                <a:gd name="connsiteY0" fmla="*/ 585787 h 585787"/>
                <a:gd name="connsiteX1" fmla="*/ 1090613 w 1090842"/>
                <a:gd name="connsiteY1" fmla="*/ 395288 h 585787"/>
                <a:gd name="connsiteX2" fmla="*/ 1090613 w 1090842"/>
                <a:gd name="connsiteY2" fmla="*/ 133350 h 585787"/>
                <a:gd name="connsiteX3" fmla="*/ 773906 w 1090842"/>
                <a:gd name="connsiteY3" fmla="*/ 311942 h 585787"/>
                <a:gd name="connsiteX4" fmla="*/ 616744 w 1090842"/>
                <a:gd name="connsiteY4" fmla="*/ 171450 h 585787"/>
                <a:gd name="connsiteX5" fmla="*/ 614363 w 1090842"/>
                <a:gd name="connsiteY5" fmla="*/ 0 h 585787"/>
                <a:gd name="connsiteX6" fmla="*/ 2381 w 1090842"/>
                <a:gd name="connsiteY6" fmla="*/ 345281 h 585787"/>
                <a:gd name="connsiteX7" fmla="*/ 0 w 1090842"/>
                <a:gd name="connsiteY7" fmla="*/ 407193 h 585787"/>
                <a:gd name="connsiteX8" fmla="*/ 726281 w 1090842"/>
                <a:gd name="connsiteY8" fmla="*/ 585787 h 585787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23928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  <a:gd name="connsiteX0" fmla="*/ 735846 w 1100407"/>
                <a:gd name="connsiteY0" fmla="*/ 571499 h 571499"/>
                <a:gd name="connsiteX1" fmla="*/ 1100178 w 1100407"/>
                <a:gd name="connsiteY1" fmla="*/ 381000 h 571499"/>
                <a:gd name="connsiteX2" fmla="*/ 1100178 w 1100407"/>
                <a:gd name="connsiteY2" fmla="*/ 119062 h 571499"/>
                <a:gd name="connsiteX3" fmla="*/ 783471 w 1100407"/>
                <a:gd name="connsiteY3" fmla="*/ 297654 h 571499"/>
                <a:gd name="connsiteX4" fmla="*/ 626309 w 1100407"/>
                <a:gd name="connsiteY4" fmla="*/ 157162 h 571499"/>
                <a:gd name="connsiteX5" fmla="*/ 614403 w 1100407"/>
                <a:gd name="connsiteY5" fmla="*/ 0 h 571499"/>
                <a:gd name="connsiteX6" fmla="*/ 40 w 1100407"/>
                <a:gd name="connsiteY6" fmla="*/ 350043 h 571499"/>
                <a:gd name="connsiteX7" fmla="*/ 9565 w 1100407"/>
                <a:gd name="connsiteY7" fmla="*/ 392905 h 571499"/>
                <a:gd name="connsiteX8" fmla="*/ 735846 w 1100407"/>
                <a:gd name="connsiteY8" fmla="*/ 571499 h 571499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33453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0407" h="585787">
                  <a:moveTo>
                    <a:pt x="735846" y="585787"/>
                  </a:moveTo>
                  <a:lnTo>
                    <a:pt x="1100178" y="395288"/>
                  </a:lnTo>
                  <a:cubicBezTo>
                    <a:pt x="1099384" y="311944"/>
                    <a:pt x="1100972" y="216694"/>
                    <a:pt x="1100178" y="133350"/>
                  </a:cubicBezTo>
                  <a:lnTo>
                    <a:pt x="783471" y="311942"/>
                  </a:lnTo>
                  <a:lnTo>
                    <a:pt x="626309" y="171450"/>
                  </a:lnTo>
                  <a:cubicBezTo>
                    <a:pt x="627103" y="112712"/>
                    <a:pt x="632659" y="58738"/>
                    <a:pt x="633453" y="0"/>
                  </a:cubicBezTo>
                  <a:lnTo>
                    <a:pt x="40" y="364331"/>
                  </a:lnTo>
                  <a:cubicBezTo>
                    <a:pt x="-754" y="384968"/>
                    <a:pt x="10359" y="386556"/>
                    <a:pt x="9565" y="407193"/>
                  </a:cubicBezTo>
                  <a:lnTo>
                    <a:pt x="735846" y="5857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E5C7DF85-89DC-4DD4-8BB0-5223440844F7}"/>
                </a:ext>
              </a:extLst>
            </p:cNvPr>
            <p:cNvSpPr/>
            <p:nvPr/>
          </p:nvSpPr>
          <p:spPr>
            <a:xfrm>
              <a:off x="4632524" y="4411761"/>
              <a:ext cx="128984" cy="461764"/>
            </a:xfrm>
            <a:custGeom>
              <a:avLst/>
              <a:gdLst>
                <a:gd name="connsiteX0" fmla="*/ 130175 w 149225"/>
                <a:gd name="connsiteY0" fmla="*/ 539750 h 539750"/>
                <a:gd name="connsiteX1" fmla="*/ 0 w 149225"/>
                <a:gd name="connsiteY1" fmla="*/ 476250 h 539750"/>
                <a:gd name="connsiteX2" fmla="*/ 0 w 149225"/>
                <a:gd name="connsiteY2" fmla="*/ 73025 h 539750"/>
                <a:gd name="connsiteX3" fmla="*/ 149225 w 149225"/>
                <a:gd name="connsiteY3" fmla="*/ 0 h 539750"/>
                <a:gd name="connsiteX4" fmla="*/ 130175 w 149225"/>
                <a:gd name="connsiteY4" fmla="*/ 539750 h 539750"/>
                <a:gd name="connsiteX0" fmla="*/ 139700 w 149225"/>
                <a:gd name="connsiteY0" fmla="*/ 537369 h 537369"/>
                <a:gd name="connsiteX1" fmla="*/ 0 w 149225"/>
                <a:gd name="connsiteY1" fmla="*/ 476250 h 537369"/>
                <a:gd name="connsiteX2" fmla="*/ 0 w 149225"/>
                <a:gd name="connsiteY2" fmla="*/ 73025 h 537369"/>
                <a:gd name="connsiteX3" fmla="*/ 149225 w 149225"/>
                <a:gd name="connsiteY3" fmla="*/ 0 h 537369"/>
                <a:gd name="connsiteX4" fmla="*/ 139700 w 149225"/>
                <a:gd name="connsiteY4" fmla="*/ 537369 h 537369"/>
                <a:gd name="connsiteX0" fmla="*/ 163512 w 163512"/>
                <a:gd name="connsiteY0" fmla="*/ 542131 h 542131"/>
                <a:gd name="connsiteX1" fmla="*/ 0 w 163512"/>
                <a:gd name="connsiteY1" fmla="*/ 476250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63512 w 163512"/>
                <a:gd name="connsiteY0" fmla="*/ 542131 h 542131"/>
                <a:gd name="connsiteX1" fmla="*/ 0 w 163512"/>
                <a:gd name="connsiteY1" fmla="*/ 459581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58750 w 158750"/>
                <a:gd name="connsiteY0" fmla="*/ 554037 h 554037"/>
                <a:gd name="connsiteX1" fmla="*/ 0 w 158750"/>
                <a:gd name="connsiteY1" fmla="*/ 459581 h 554037"/>
                <a:gd name="connsiteX2" fmla="*/ 0 w 158750"/>
                <a:gd name="connsiteY2" fmla="*/ 73025 h 554037"/>
                <a:gd name="connsiteX3" fmla="*/ 149225 w 158750"/>
                <a:gd name="connsiteY3" fmla="*/ 0 h 554037"/>
                <a:gd name="connsiteX4" fmla="*/ 158750 w 158750"/>
                <a:gd name="connsiteY4" fmla="*/ 554037 h 554037"/>
                <a:gd name="connsiteX0" fmla="*/ 158750 w 158750"/>
                <a:gd name="connsiteY0" fmla="*/ 568325 h 568325"/>
                <a:gd name="connsiteX1" fmla="*/ 0 w 158750"/>
                <a:gd name="connsiteY1" fmla="*/ 473869 h 568325"/>
                <a:gd name="connsiteX2" fmla="*/ 0 w 158750"/>
                <a:gd name="connsiteY2" fmla="*/ 87313 h 568325"/>
                <a:gd name="connsiteX3" fmla="*/ 151606 w 158750"/>
                <a:gd name="connsiteY3" fmla="*/ 0 h 568325"/>
                <a:gd name="connsiteX4" fmla="*/ 158750 w 158750"/>
                <a:gd name="connsiteY4" fmla="*/ 568325 h 5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50" h="568325">
                  <a:moveTo>
                    <a:pt x="158750" y="568325"/>
                  </a:moveTo>
                  <a:lnTo>
                    <a:pt x="0" y="473869"/>
                  </a:lnTo>
                  <a:lnTo>
                    <a:pt x="0" y="87313"/>
                  </a:lnTo>
                  <a:lnTo>
                    <a:pt x="151606" y="0"/>
                  </a:lnTo>
                  <a:cubicBezTo>
                    <a:pt x="153987" y="189442"/>
                    <a:pt x="156369" y="378883"/>
                    <a:pt x="158750" y="5683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C4B08260-D1F2-DC59-3551-7C7E7769F6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128" y="4870251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E4196DD-A471-BBD5-5EC2-DFC600F616AE}"/>
                </a:ext>
              </a:extLst>
            </p:cNvPr>
            <p:cNvSpPr/>
            <p:nvPr/>
          </p:nvSpPr>
          <p:spPr>
            <a:xfrm>
              <a:off x="4892685" y="3057504"/>
              <a:ext cx="282476" cy="1172468"/>
            </a:xfrm>
            <a:custGeom>
              <a:avLst/>
              <a:gdLst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23900 w 723900"/>
                <a:gd name="connsiteY7" fmla="*/ 595312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280727 w 723900"/>
                <a:gd name="connsiteY4" fmla="*/ 1188244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531144"/>
                <a:gd name="connsiteX1" fmla="*/ 0 w 723900"/>
                <a:gd name="connsiteY1" fmla="*/ 457200 h 1531144"/>
                <a:gd name="connsiteX2" fmla="*/ 117138 w 723900"/>
                <a:gd name="connsiteY2" fmla="*/ 1531144 h 1531144"/>
                <a:gd name="connsiteX3" fmla="*/ 571500 w 723900"/>
                <a:gd name="connsiteY3" fmla="*/ 1323975 h 1531144"/>
                <a:gd name="connsiteX4" fmla="*/ 280727 w 723900"/>
                <a:gd name="connsiteY4" fmla="*/ 1188244 h 1531144"/>
                <a:gd name="connsiteX5" fmla="*/ 273583 w 723900"/>
                <a:gd name="connsiteY5" fmla="*/ 511969 h 1531144"/>
                <a:gd name="connsiteX6" fmla="*/ 425298 w 723900"/>
                <a:gd name="connsiteY6" fmla="*/ 438150 h 1531144"/>
                <a:gd name="connsiteX7" fmla="*/ 694445 w 723900"/>
                <a:gd name="connsiteY7" fmla="*/ 571500 h 1531144"/>
                <a:gd name="connsiteX8" fmla="*/ 723900 w 723900"/>
                <a:gd name="connsiteY8" fmla="*/ 0 h 1531144"/>
                <a:gd name="connsiteX9" fmla="*/ 661988 w 723900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577307 w 606762"/>
                <a:gd name="connsiteY7" fmla="*/ 571500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26096 w 606762"/>
                <a:gd name="connsiteY0" fmla="*/ 340518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26096 w 606762"/>
                <a:gd name="connsiteY9" fmla="*/ 340518 h 1531144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35067 w 454362"/>
                <a:gd name="connsiteY7" fmla="*/ 438150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996 w 454362"/>
                <a:gd name="connsiteY0" fmla="*/ 214312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996 w 454362"/>
                <a:gd name="connsiteY9" fmla="*/ 214312 h 1483519"/>
                <a:gd name="connsiteX0" fmla="*/ 40043 w 493409"/>
                <a:gd name="connsiteY0" fmla="*/ 214312 h 1483519"/>
                <a:gd name="connsiteX1" fmla="*/ 0 w 493409"/>
                <a:gd name="connsiteY1" fmla="*/ 1454943 h 1483519"/>
                <a:gd name="connsiteX2" fmla="*/ 39047 w 493409"/>
                <a:gd name="connsiteY2" fmla="*/ 1483519 h 1483519"/>
                <a:gd name="connsiteX3" fmla="*/ 493409 w 493409"/>
                <a:gd name="connsiteY3" fmla="*/ 1276350 h 1483519"/>
                <a:gd name="connsiteX4" fmla="*/ 202636 w 493409"/>
                <a:gd name="connsiteY4" fmla="*/ 1140619 h 1483519"/>
                <a:gd name="connsiteX5" fmla="*/ 195492 w 493409"/>
                <a:gd name="connsiteY5" fmla="*/ 464344 h 1483519"/>
                <a:gd name="connsiteX6" fmla="*/ 347207 w 493409"/>
                <a:gd name="connsiteY6" fmla="*/ 390525 h 1483519"/>
                <a:gd name="connsiteX7" fmla="*/ 451802 w 493409"/>
                <a:gd name="connsiteY7" fmla="*/ 426244 h 1483519"/>
                <a:gd name="connsiteX8" fmla="*/ 470101 w 493409"/>
                <a:gd name="connsiteY8" fmla="*/ 0 h 1483519"/>
                <a:gd name="connsiteX9" fmla="*/ 40043 w 493409"/>
                <a:gd name="connsiteY9" fmla="*/ 214312 h 1483519"/>
                <a:gd name="connsiteX0" fmla="*/ 40043 w 493409"/>
                <a:gd name="connsiteY0" fmla="*/ 214312 h 1454943"/>
                <a:gd name="connsiteX1" fmla="*/ 0 w 493409"/>
                <a:gd name="connsiteY1" fmla="*/ 1454943 h 1454943"/>
                <a:gd name="connsiteX2" fmla="*/ 421140 w 493409"/>
                <a:gd name="connsiteY2" fmla="*/ 1259682 h 1454943"/>
                <a:gd name="connsiteX3" fmla="*/ 493409 w 493409"/>
                <a:gd name="connsiteY3" fmla="*/ 1276350 h 1454943"/>
                <a:gd name="connsiteX4" fmla="*/ 202636 w 493409"/>
                <a:gd name="connsiteY4" fmla="*/ 1140619 h 1454943"/>
                <a:gd name="connsiteX5" fmla="*/ 195492 w 493409"/>
                <a:gd name="connsiteY5" fmla="*/ 464344 h 1454943"/>
                <a:gd name="connsiteX6" fmla="*/ 347207 w 493409"/>
                <a:gd name="connsiteY6" fmla="*/ 390525 h 1454943"/>
                <a:gd name="connsiteX7" fmla="*/ 451802 w 493409"/>
                <a:gd name="connsiteY7" fmla="*/ 426244 h 1454943"/>
                <a:gd name="connsiteX8" fmla="*/ 470101 w 493409"/>
                <a:gd name="connsiteY8" fmla="*/ 0 h 1454943"/>
                <a:gd name="connsiteX9" fmla="*/ 40043 w 493409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202636 w 470162"/>
                <a:gd name="connsiteY4" fmla="*/ 1140619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40663 w 470162"/>
                <a:gd name="connsiteY2" fmla="*/ 1252538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0121 w 436694"/>
                <a:gd name="connsiteY4" fmla="*/ 1107282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274693 w 436694"/>
                <a:gd name="connsiteY6" fmla="*/ 366712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67"/>
                <a:gd name="connsiteY0" fmla="*/ 214312 h 1452562"/>
                <a:gd name="connsiteX1" fmla="*/ 0 w 436667"/>
                <a:gd name="connsiteY1" fmla="*/ 1452562 h 1452562"/>
                <a:gd name="connsiteX2" fmla="*/ 407195 w 436667"/>
                <a:gd name="connsiteY2" fmla="*/ 1252538 h 1452562"/>
                <a:gd name="connsiteX3" fmla="*/ 128050 w 436667"/>
                <a:gd name="connsiteY3" fmla="*/ 1100138 h 1452562"/>
                <a:gd name="connsiteX4" fmla="*/ 138488 w 436667"/>
                <a:gd name="connsiteY4" fmla="*/ 1104900 h 1452562"/>
                <a:gd name="connsiteX5" fmla="*/ 128556 w 436667"/>
                <a:gd name="connsiteY5" fmla="*/ 450057 h 1452562"/>
                <a:gd name="connsiteX6" fmla="*/ 274693 w 436667"/>
                <a:gd name="connsiteY6" fmla="*/ 366712 h 1452562"/>
                <a:gd name="connsiteX7" fmla="*/ 401600 w 436667"/>
                <a:gd name="connsiteY7" fmla="*/ 435769 h 1452562"/>
                <a:gd name="connsiteX8" fmla="*/ 436633 w 436667"/>
                <a:gd name="connsiteY8" fmla="*/ 0 h 1452562"/>
                <a:gd name="connsiteX9" fmla="*/ 6575 w 436667"/>
                <a:gd name="connsiteY9" fmla="*/ 214312 h 1452562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7187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9568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85849 w 407195"/>
                <a:gd name="connsiteY7" fmla="*/ 366712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7195" h="1443037">
                  <a:moveTo>
                    <a:pt x="6575" y="204787"/>
                  </a:moveTo>
                  <a:cubicBezTo>
                    <a:pt x="4383" y="617537"/>
                    <a:pt x="2192" y="1030287"/>
                    <a:pt x="0" y="1443037"/>
                  </a:cubicBezTo>
                  <a:lnTo>
                    <a:pt x="407195" y="1243013"/>
                  </a:lnTo>
                  <a:lnTo>
                    <a:pt x="128050" y="1090613"/>
                  </a:lnTo>
                  <a:lnTo>
                    <a:pt x="138488" y="1095375"/>
                  </a:lnTo>
                  <a:cubicBezTo>
                    <a:pt x="136107" y="877094"/>
                    <a:pt x="139304" y="663575"/>
                    <a:pt x="136923" y="445294"/>
                  </a:cubicBezTo>
                  <a:cubicBezTo>
                    <a:pt x="145996" y="440875"/>
                    <a:pt x="155069" y="431693"/>
                    <a:pt x="164142" y="427274"/>
                  </a:cubicBezTo>
                  <a:lnTo>
                    <a:pt x="285849" y="366712"/>
                  </a:lnTo>
                  <a:lnTo>
                    <a:pt x="401600" y="426244"/>
                  </a:lnTo>
                  <a:cubicBezTo>
                    <a:pt x="400262" y="280194"/>
                    <a:pt x="393347" y="146050"/>
                    <a:pt x="392009" y="0"/>
                  </a:cubicBezTo>
                  <a:lnTo>
                    <a:pt x="6575" y="204787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136" name="Forma libre: forma 135">
              <a:extLst>
                <a:ext uri="{FF2B5EF4-FFF2-40B4-BE49-F238E27FC236}">
                  <a16:creationId xmlns:a16="http://schemas.microsoft.com/office/drawing/2014/main" id="{93FC2E94-6CBE-3831-5F74-DFA91294958F}"/>
                </a:ext>
              </a:extLst>
            </p:cNvPr>
            <p:cNvSpPr/>
            <p:nvPr/>
          </p:nvSpPr>
          <p:spPr>
            <a:xfrm>
              <a:off x="5029795" y="2513569"/>
              <a:ext cx="706189" cy="979180"/>
            </a:xfrm>
            <a:custGeom>
              <a:avLst/>
              <a:gdLst>
                <a:gd name="connsiteX0" fmla="*/ 0 w 869156"/>
                <a:gd name="connsiteY0" fmla="*/ 573881 h 1216819"/>
                <a:gd name="connsiteX1" fmla="*/ 166688 w 869156"/>
                <a:gd name="connsiteY1" fmla="*/ 671513 h 1216819"/>
                <a:gd name="connsiteX2" fmla="*/ 176213 w 869156"/>
                <a:gd name="connsiteY2" fmla="*/ 1107281 h 1216819"/>
                <a:gd name="connsiteX3" fmla="*/ 376238 w 869156"/>
                <a:gd name="connsiteY3" fmla="*/ 1216819 h 1216819"/>
                <a:gd name="connsiteX4" fmla="*/ 869156 w 869156"/>
                <a:gd name="connsiteY4" fmla="*/ 919163 h 1216819"/>
                <a:gd name="connsiteX5" fmla="*/ 869156 w 869156"/>
                <a:gd name="connsiteY5" fmla="*/ 0 h 1216819"/>
                <a:gd name="connsiteX6" fmla="*/ 535781 w 869156"/>
                <a:gd name="connsiteY6" fmla="*/ 192881 h 1216819"/>
                <a:gd name="connsiteX7" fmla="*/ 535781 w 869156"/>
                <a:gd name="connsiteY7" fmla="*/ 276225 h 1216819"/>
                <a:gd name="connsiteX8" fmla="*/ 0 w 869156"/>
                <a:gd name="connsiteY8" fmla="*/ 573881 h 12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9156" h="1216819">
                  <a:moveTo>
                    <a:pt x="0" y="573881"/>
                  </a:moveTo>
                  <a:lnTo>
                    <a:pt x="166688" y="671513"/>
                  </a:lnTo>
                  <a:lnTo>
                    <a:pt x="176213" y="1107281"/>
                  </a:lnTo>
                  <a:lnTo>
                    <a:pt x="376238" y="1216819"/>
                  </a:lnTo>
                  <a:lnTo>
                    <a:pt x="869156" y="919163"/>
                  </a:lnTo>
                  <a:lnTo>
                    <a:pt x="869156" y="0"/>
                  </a:lnTo>
                  <a:lnTo>
                    <a:pt x="535781" y="192881"/>
                  </a:lnTo>
                  <a:lnTo>
                    <a:pt x="535781" y="276225"/>
                  </a:lnTo>
                  <a:lnTo>
                    <a:pt x="0" y="57388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32" name="Conector recto 131">
              <a:extLst>
                <a:ext uri="{FF2B5EF4-FFF2-40B4-BE49-F238E27FC236}">
                  <a16:creationId xmlns:a16="http://schemas.microsoft.com/office/drawing/2014/main" id="{1F2D8AFE-E14B-2522-C003-32264132CB2E}"/>
                </a:ext>
              </a:extLst>
            </p:cNvPr>
            <p:cNvCxnSpPr>
              <a:cxnSpLocks/>
              <a:stCxn id="86" idx="1"/>
            </p:cNvCxnSpPr>
            <p:nvPr/>
          </p:nvCxnSpPr>
          <p:spPr>
            <a:xfrm flipV="1">
              <a:off x="4030993" y="2710241"/>
              <a:ext cx="1443067" cy="83573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cto 137">
              <a:extLst>
                <a:ext uri="{FF2B5EF4-FFF2-40B4-BE49-F238E27FC236}">
                  <a16:creationId xmlns:a16="http://schemas.microsoft.com/office/drawing/2014/main" id="{FE39624B-131C-3A6A-9D19-F3AF79D82B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2503" y="3250732"/>
              <a:ext cx="281704" cy="1614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>
              <a:extLst>
                <a:ext uri="{FF2B5EF4-FFF2-40B4-BE49-F238E27FC236}">
                  <a16:creationId xmlns:a16="http://schemas.microsoft.com/office/drawing/2014/main" id="{DE3E0956-5A38-CAFD-F5A2-9F5043BCF566}"/>
                </a:ext>
              </a:extLst>
            </p:cNvPr>
            <p:cNvCxnSpPr>
              <a:cxnSpLocks/>
              <a:stCxn id="136" idx="7"/>
            </p:cNvCxnSpPr>
            <p:nvPr/>
          </p:nvCxnSpPr>
          <p:spPr>
            <a:xfrm flipH="1">
              <a:off x="5457290" y="2735849"/>
              <a:ext cx="7828" cy="519266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Forma libre: forma 143">
              <a:extLst>
                <a:ext uri="{FF2B5EF4-FFF2-40B4-BE49-F238E27FC236}">
                  <a16:creationId xmlns:a16="http://schemas.microsoft.com/office/drawing/2014/main" id="{EE87FF9F-5A34-8E47-D00F-75B1B7142610}"/>
                </a:ext>
              </a:extLst>
            </p:cNvPr>
            <p:cNvSpPr/>
            <p:nvPr/>
          </p:nvSpPr>
          <p:spPr>
            <a:xfrm>
              <a:off x="4615756" y="3243165"/>
              <a:ext cx="245715" cy="452735"/>
            </a:xfrm>
            <a:custGeom>
              <a:avLst/>
              <a:gdLst>
                <a:gd name="connsiteX0" fmla="*/ 0 w 302418"/>
                <a:gd name="connsiteY0" fmla="*/ 557212 h 557212"/>
                <a:gd name="connsiteX1" fmla="*/ 164306 w 302418"/>
                <a:gd name="connsiteY1" fmla="*/ 476250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45256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54781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418" h="557212">
                  <a:moveTo>
                    <a:pt x="0" y="557212"/>
                  </a:moveTo>
                  <a:lnTo>
                    <a:pt x="154781" y="478631"/>
                  </a:lnTo>
                  <a:lnTo>
                    <a:pt x="302418" y="554831"/>
                  </a:lnTo>
                  <a:lnTo>
                    <a:pt x="302418" y="71437"/>
                  </a:lnTo>
                  <a:lnTo>
                    <a:pt x="150018" y="0"/>
                  </a:lnTo>
                  <a:lnTo>
                    <a:pt x="0" y="80962"/>
                  </a:lnTo>
                  <a:lnTo>
                    <a:pt x="0" y="55721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51" name="Conector recto 150">
              <a:extLst>
                <a:ext uri="{FF2B5EF4-FFF2-40B4-BE49-F238E27FC236}">
                  <a16:creationId xmlns:a16="http://schemas.microsoft.com/office/drawing/2014/main" id="{83C2A3FB-B516-EE50-3240-C962D72043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5098" y="3666795"/>
              <a:ext cx="717008" cy="41090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upo 156">
              <a:extLst>
                <a:ext uri="{FF2B5EF4-FFF2-40B4-BE49-F238E27FC236}">
                  <a16:creationId xmlns:a16="http://schemas.microsoft.com/office/drawing/2014/main" id="{444282AC-7F02-571C-BAB6-635BC78E2E8E}"/>
                </a:ext>
              </a:extLst>
            </p:cNvPr>
            <p:cNvGrpSpPr/>
            <p:nvPr/>
          </p:nvGrpSpPr>
          <p:grpSpPr>
            <a:xfrm>
              <a:off x="4979805" y="3353307"/>
              <a:ext cx="913209" cy="1083469"/>
              <a:chOff x="1488462" y="2713281"/>
              <a:chExt cx="1123949" cy="1333500"/>
            </a:xfrm>
          </p:grpSpPr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D61E2CC6-1818-BD56-FD37-4A1B4863C72A}"/>
                  </a:ext>
                </a:extLst>
              </p:cNvPr>
              <p:cNvSpPr/>
              <p:nvPr/>
            </p:nvSpPr>
            <p:spPr>
              <a:xfrm>
                <a:off x="1488462" y="2713281"/>
                <a:ext cx="1123949" cy="1333500"/>
              </a:xfrm>
              <a:custGeom>
                <a:avLst/>
                <a:gdLst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0 w 1147762"/>
                  <a:gd name="connsiteY2" fmla="*/ 90487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23813 w 1147762"/>
                  <a:gd name="connsiteY2" fmla="*/ 76200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16793 w 1123949"/>
                  <a:gd name="connsiteY0" fmla="*/ 1333500 h 1333500"/>
                  <a:gd name="connsiteX1" fmla="*/ 7143 w 1123949"/>
                  <a:gd name="connsiteY1" fmla="*/ 742950 h 1333500"/>
                  <a:gd name="connsiteX2" fmla="*/ 0 w 1123949"/>
                  <a:gd name="connsiteY2" fmla="*/ 76200 h 1333500"/>
                  <a:gd name="connsiteX3" fmla="*/ 130968 w 1123949"/>
                  <a:gd name="connsiteY3" fmla="*/ 0 h 1333500"/>
                  <a:gd name="connsiteX4" fmla="*/ 1123949 w 1123949"/>
                  <a:gd name="connsiteY4" fmla="*/ 583406 h 1333500"/>
                  <a:gd name="connsiteX5" fmla="*/ 1007268 w 1123949"/>
                  <a:gd name="connsiteY5" fmla="*/ 661987 h 1333500"/>
                  <a:gd name="connsiteX6" fmla="*/ 1016793 w 1123949"/>
                  <a:gd name="connsiteY6" fmla="*/ 1333500 h 13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3949" h="1333500">
                    <a:moveTo>
                      <a:pt x="1016793" y="1333500"/>
                    </a:moveTo>
                    <a:lnTo>
                      <a:pt x="7143" y="742950"/>
                    </a:lnTo>
                    <a:lnTo>
                      <a:pt x="0" y="76200"/>
                    </a:lnTo>
                    <a:lnTo>
                      <a:pt x="130968" y="0"/>
                    </a:lnTo>
                    <a:lnTo>
                      <a:pt x="1123949" y="583406"/>
                    </a:lnTo>
                    <a:lnTo>
                      <a:pt x="1007268" y="661987"/>
                    </a:lnTo>
                    <a:lnTo>
                      <a:pt x="1016793" y="133350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cxnSp>
            <p:nvCxnSpPr>
              <p:cNvPr id="155" name="Conector recto 154">
                <a:extLst>
                  <a:ext uri="{FF2B5EF4-FFF2-40B4-BE49-F238E27FC236}">
                    <a16:creationId xmlns:a16="http://schemas.microsoft.com/office/drawing/2014/main" id="{6C79DC5F-E070-9AD0-E62C-2D92E89B4524}"/>
                  </a:ext>
                </a:extLst>
              </p:cNvPr>
              <p:cNvCxnSpPr>
                <a:cxnSpLocks/>
                <a:stCxn id="64" idx="2"/>
                <a:endCxn id="64" idx="5"/>
              </p:cNvCxnSpPr>
              <p:nvPr/>
            </p:nvCxnSpPr>
            <p:spPr>
              <a:xfrm>
                <a:off x="1488462" y="2789481"/>
                <a:ext cx="1007268" cy="585787"/>
              </a:xfrm>
              <a:prstGeom prst="line">
                <a:avLst/>
              </a:prstGeom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Conector recto 158">
              <a:extLst>
                <a:ext uri="{FF2B5EF4-FFF2-40B4-BE49-F238E27FC236}">
                  <a16:creationId xmlns:a16="http://schemas.microsoft.com/office/drawing/2014/main" id="{DEED7A23-0964-6293-07D3-BE91216BA65C}"/>
                </a:ext>
              </a:extLst>
            </p:cNvPr>
            <p:cNvCxnSpPr>
              <a:cxnSpLocks/>
              <a:stCxn id="144" idx="4"/>
              <a:endCxn id="144" idx="1"/>
            </p:cNvCxnSpPr>
            <p:nvPr/>
          </p:nvCxnSpPr>
          <p:spPr>
            <a:xfrm>
              <a:off x="4737646" y="3243165"/>
              <a:ext cx="3870" cy="38888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Conector recto 162">
              <a:extLst>
                <a:ext uri="{FF2B5EF4-FFF2-40B4-BE49-F238E27FC236}">
                  <a16:creationId xmlns:a16="http://schemas.microsoft.com/office/drawing/2014/main" id="{D36AD498-E4F4-8687-A664-D16E34297C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5501" y="5009873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>
              <a:extLst>
                <a:ext uri="{FF2B5EF4-FFF2-40B4-BE49-F238E27FC236}">
                  <a16:creationId xmlns:a16="http://schemas.microsoft.com/office/drawing/2014/main" id="{552244AB-1F3A-B57B-D4FE-9555BAEFC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2167" y="5526412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cto 165">
              <a:extLst>
                <a:ext uri="{FF2B5EF4-FFF2-40B4-BE49-F238E27FC236}">
                  <a16:creationId xmlns:a16="http://schemas.microsoft.com/office/drawing/2014/main" id="{E674A935-97A2-03EF-7F3E-D8D2B74DF6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3787" y="5282745"/>
              <a:ext cx="426894" cy="236998"/>
            </a:xfrm>
            <a:prstGeom prst="line">
              <a:avLst/>
            </a:prstGeom>
            <a:ln w="19050">
              <a:solidFill>
                <a:srgbClr val="F8F8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cto 171">
              <a:extLst>
                <a:ext uri="{FF2B5EF4-FFF2-40B4-BE49-F238E27FC236}">
                  <a16:creationId xmlns:a16="http://schemas.microsoft.com/office/drawing/2014/main" id="{D22C606C-CE8D-9ED9-2EC8-1BD0544E96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75584" y="2397025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cto 186">
              <a:extLst>
                <a:ext uri="{FF2B5EF4-FFF2-40B4-BE49-F238E27FC236}">
                  <a16:creationId xmlns:a16="http://schemas.microsoft.com/office/drawing/2014/main" id="{74611F90-6E0E-AB37-D773-850AF1E94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5538" y="2391832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cto 188">
              <a:extLst>
                <a:ext uri="{FF2B5EF4-FFF2-40B4-BE49-F238E27FC236}">
                  <a16:creationId xmlns:a16="http://schemas.microsoft.com/office/drawing/2014/main" id="{8A687EB7-E345-FF11-995D-36549B73DE1F}"/>
                </a:ext>
              </a:extLst>
            </p:cNvPr>
            <p:cNvCxnSpPr>
              <a:cxnSpLocks/>
              <a:stCxn id="53" idx="21"/>
              <a:endCxn id="61" idx="4"/>
            </p:cNvCxnSpPr>
            <p:nvPr/>
          </p:nvCxnSpPr>
          <p:spPr>
            <a:xfrm flipH="1">
              <a:off x="8054166" y="4149021"/>
              <a:ext cx="10134" cy="973982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cto 190">
              <a:extLst>
                <a:ext uri="{FF2B5EF4-FFF2-40B4-BE49-F238E27FC236}">
                  <a16:creationId xmlns:a16="http://schemas.microsoft.com/office/drawing/2014/main" id="{8564EF28-4DFC-EC3F-0AE9-FFB4397B898C}"/>
                </a:ext>
              </a:extLst>
            </p:cNvPr>
            <p:cNvCxnSpPr>
              <a:cxnSpLocks/>
              <a:endCxn id="61" idx="3"/>
            </p:cNvCxnSpPr>
            <p:nvPr/>
          </p:nvCxnSpPr>
          <p:spPr>
            <a:xfrm>
              <a:off x="8017007" y="4975004"/>
              <a:ext cx="16729" cy="1633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E115C41-DB50-C628-4080-95995340FF0E}"/>
                </a:ext>
              </a:extLst>
            </p:cNvPr>
            <p:cNvGrpSpPr/>
            <p:nvPr/>
          </p:nvGrpSpPr>
          <p:grpSpPr>
            <a:xfrm>
              <a:off x="8664648" y="3217037"/>
              <a:ext cx="1463239" cy="2798834"/>
              <a:chOff x="9976674" y="-30959"/>
              <a:chExt cx="1800910" cy="3444719"/>
            </a:xfrm>
          </p:grpSpPr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E8F42F7D-1123-F7D0-E636-6409E274CDF8}"/>
                  </a:ext>
                </a:extLst>
              </p:cNvPr>
              <p:cNvSpPr/>
              <p:nvPr/>
            </p:nvSpPr>
            <p:spPr>
              <a:xfrm>
                <a:off x="10030064" y="0"/>
                <a:ext cx="1747520" cy="3413760"/>
              </a:xfrm>
              <a:custGeom>
                <a:avLst/>
                <a:gdLst>
                  <a:gd name="connsiteX0" fmla="*/ 1747520 w 1747520"/>
                  <a:gd name="connsiteY0" fmla="*/ 2404533 h 3413760"/>
                  <a:gd name="connsiteX1" fmla="*/ 0 w 1747520"/>
                  <a:gd name="connsiteY1" fmla="*/ 3413760 h 3413760"/>
                  <a:gd name="connsiteX2" fmla="*/ 0 w 1747520"/>
                  <a:gd name="connsiteY2" fmla="*/ 988906 h 3413760"/>
                  <a:gd name="connsiteX3" fmla="*/ 1740746 w 1747520"/>
                  <a:gd name="connsiteY3" fmla="*/ 0 h 3413760"/>
                  <a:gd name="connsiteX4" fmla="*/ 1747520 w 1747520"/>
                  <a:gd name="connsiteY4" fmla="*/ 2404533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520" h="3413760">
                    <a:moveTo>
                      <a:pt x="1747520" y="2404533"/>
                    </a:moveTo>
                    <a:lnTo>
                      <a:pt x="0" y="3413760"/>
                    </a:lnTo>
                    <a:lnTo>
                      <a:pt x="0" y="988906"/>
                    </a:lnTo>
                    <a:lnTo>
                      <a:pt x="1740746" y="0"/>
                    </a:lnTo>
                    <a:lnTo>
                      <a:pt x="1747520" y="240453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4F66CD06-52B3-AF96-503A-18FD5F47F5F9}"/>
                  </a:ext>
                </a:extLst>
              </p:cNvPr>
              <p:cNvSpPr/>
              <p:nvPr/>
            </p:nvSpPr>
            <p:spPr>
              <a:xfrm>
                <a:off x="9976674" y="-30959"/>
                <a:ext cx="1797050" cy="3438525"/>
              </a:xfrm>
              <a:custGeom>
                <a:avLst/>
                <a:gdLst>
                  <a:gd name="connsiteX0" fmla="*/ 50800 w 1797050"/>
                  <a:gd name="connsiteY0" fmla="*/ 3438525 h 3438525"/>
                  <a:gd name="connsiteX1" fmla="*/ 0 w 1797050"/>
                  <a:gd name="connsiteY1" fmla="*/ 3416300 h 3438525"/>
                  <a:gd name="connsiteX2" fmla="*/ 0 w 1797050"/>
                  <a:gd name="connsiteY2" fmla="*/ 987425 h 3438525"/>
                  <a:gd name="connsiteX3" fmla="*/ 1746250 w 1797050"/>
                  <a:gd name="connsiteY3" fmla="*/ 0 h 3438525"/>
                  <a:gd name="connsiteX4" fmla="*/ 1797050 w 1797050"/>
                  <a:gd name="connsiteY4" fmla="*/ 31750 h 3438525"/>
                  <a:gd name="connsiteX5" fmla="*/ 53975 w 1797050"/>
                  <a:gd name="connsiteY5" fmla="*/ 1019175 h 3438525"/>
                  <a:gd name="connsiteX6" fmla="*/ 50800 w 1797050"/>
                  <a:gd name="connsiteY6" fmla="*/ 3438525 h 343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7050" h="3438525">
                    <a:moveTo>
                      <a:pt x="50800" y="3438525"/>
                    </a:moveTo>
                    <a:lnTo>
                      <a:pt x="0" y="3416300"/>
                    </a:lnTo>
                    <a:lnTo>
                      <a:pt x="0" y="987425"/>
                    </a:lnTo>
                    <a:lnTo>
                      <a:pt x="1746250" y="0"/>
                    </a:lnTo>
                    <a:lnTo>
                      <a:pt x="1797050" y="31750"/>
                    </a:lnTo>
                    <a:lnTo>
                      <a:pt x="53975" y="1019175"/>
                    </a:lnTo>
                    <a:cubicBezTo>
                      <a:pt x="52917" y="1825625"/>
                      <a:pt x="51858" y="2632075"/>
                      <a:pt x="50800" y="343852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9B210D6A-BFDE-223A-F888-9EAF588CD39D}"/>
                  </a:ext>
                </a:extLst>
              </p:cNvPr>
              <p:cNvCxnSpPr>
                <a:cxnSpLocks/>
                <a:stCxn id="6" idx="2"/>
                <a:endCxn id="6" idx="5"/>
              </p:cNvCxnSpPr>
              <p:nvPr/>
            </p:nvCxnSpPr>
            <p:spPr>
              <a:xfrm>
                <a:off x="9976674" y="956466"/>
                <a:ext cx="53975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0E795FD-31DC-650F-AF8E-3395D11A50CF}"/>
                  </a:ext>
                </a:extLst>
              </p:cNvPr>
              <p:cNvSpPr/>
              <p:nvPr/>
            </p:nvSpPr>
            <p:spPr>
              <a:xfrm>
                <a:off x="10004213" y="-13547"/>
                <a:ext cx="1733973" cy="3406986"/>
              </a:xfrm>
              <a:custGeom>
                <a:avLst/>
                <a:gdLst>
                  <a:gd name="connsiteX0" fmla="*/ 0 w 1733973"/>
                  <a:gd name="connsiteY0" fmla="*/ 3406986 h 3406986"/>
                  <a:gd name="connsiteX1" fmla="*/ 0 w 1733973"/>
                  <a:gd name="connsiteY1" fmla="*/ 988906 h 3406986"/>
                  <a:gd name="connsiteX2" fmla="*/ 1733973 w 1733973"/>
                  <a:gd name="connsiteY2" fmla="*/ 0 h 340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3973" h="3406986">
                    <a:moveTo>
                      <a:pt x="0" y="3406986"/>
                    </a:moveTo>
                    <a:lnTo>
                      <a:pt x="0" y="988906"/>
                    </a:lnTo>
                    <a:lnTo>
                      <a:pt x="1733973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</p:grpSp>
        <p:cxnSp>
          <p:nvCxnSpPr>
            <p:cNvPr id="192" name="Conector recto 191">
              <a:extLst>
                <a:ext uri="{FF2B5EF4-FFF2-40B4-BE49-F238E27FC236}">
                  <a16:creationId xmlns:a16="http://schemas.microsoft.com/office/drawing/2014/main" id="{7B77A3A7-D03D-A046-5B10-EBF2D46AE903}"/>
                </a:ext>
              </a:extLst>
            </p:cNvPr>
            <p:cNvCxnSpPr>
              <a:cxnSpLocks/>
              <a:stCxn id="40" idx="5"/>
            </p:cNvCxnSpPr>
            <p:nvPr/>
          </p:nvCxnSpPr>
          <p:spPr>
            <a:xfrm flipH="1">
              <a:off x="8354811" y="4840571"/>
              <a:ext cx="5067" cy="44284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cto 193">
              <a:extLst>
                <a:ext uri="{FF2B5EF4-FFF2-40B4-BE49-F238E27FC236}">
                  <a16:creationId xmlns:a16="http://schemas.microsoft.com/office/drawing/2014/main" id="{BBAFD00D-B1D7-BF03-5820-567311B4F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5127" y="4750152"/>
              <a:ext cx="8937" cy="4099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>
              <a:extLst>
                <a:ext uri="{FF2B5EF4-FFF2-40B4-BE49-F238E27FC236}">
                  <a16:creationId xmlns:a16="http://schemas.microsoft.com/office/drawing/2014/main" id="{57D6BC7E-CF7F-102B-7709-1984832B9C6A}"/>
                </a:ext>
              </a:extLst>
            </p:cNvPr>
            <p:cNvCxnSpPr>
              <a:cxnSpLocks/>
            </p:cNvCxnSpPr>
            <p:nvPr/>
          </p:nvCxnSpPr>
          <p:spPr>
            <a:xfrm>
              <a:off x="8362944" y="581384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cto 201">
              <a:extLst>
                <a:ext uri="{FF2B5EF4-FFF2-40B4-BE49-F238E27FC236}">
                  <a16:creationId xmlns:a16="http://schemas.microsoft.com/office/drawing/2014/main" id="{B1F2108D-4A52-00F1-34AE-8272CD4ACB9E}"/>
                </a:ext>
              </a:extLst>
            </p:cNvPr>
            <p:cNvCxnSpPr>
              <a:cxnSpLocks/>
            </p:cNvCxnSpPr>
            <p:nvPr/>
          </p:nvCxnSpPr>
          <p:spPr>
            <a:xfrm>
              <a:off x="8351312" y="386322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>
              <a:extLst>
                <a:ext uri="{FF2B5EF4-FFF2-40B4-BE49-F238E27FC236}">
                  <a16:creationId xmlns:a16="http://schemas.microsoft.com/office/drawing/2014/main" id="{F197FF02-48DC-D923-51F9-28A4E8187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6436" y="3510381"/>
              <a:ext cx="3222" cy="13189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>
              <a:extLst>
                <a:ext uri="{FF2B5EF4-FFF2-40B4-BE49-F238E27FC236}">
                  <a16:creationId xmlns:a16="http://schemas.microsoft.com/office/drawing/2014/main" id="{0992C5A5-32F8-4EFF-335D-66436BE5A642}"/>
                </a:ext>
              </a:extLst>
            </p:cNvPr>
            <p:cNvCxnSpPr>
              <a:stCxn id="53" idx="0"/>
              <a:endCxn id="53" idx="0"/>
            </p:cNvCxnSpPr>
            <p:nvPr/>
          </p:nvCxnSpPr>
          <p:spPr>
            <a:xfrm>
              <a:off x="5490502" y="347163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Forma libre: forma 212">
              <a:extLst>
                <a:ext uri="{FF2B5EF4-FFF2-40B4-BE49-F238E27FC236}">
                  <a16:creationId xmlns:a16="http://schemas.microsoft.com/office/drawing/2014/main" id="{594B93B7-032D-DE4D-E14A-F52B17F5105E}"/>
                </a:ext>
              </a:extLst>
            </p:cNvPr>
            <p:cNvSpPr/>
            <p:nvPr/>
          </p:nvSpPr>
          <p:spPr>
            <a:xfrm>
              <a:off x="5509617" y="1993304"/>
              <a:ext cx="2561630" cy="1795463"/>
            </a:xfrm>
            <a:custGeom>
              <a:avLst/>
              <a:gdLst>
                <a:gd name="connsiteX0" fmla="*/ 676275 w 3152775"/>
                <a:gd name="connsiteY0" fmla="*/ 2171700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95525 w 3152775"/>
                <a:gd name="connsiteY4" fmla="*/ 719137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2775" h="2209800">
                  <a:moveTo>
                    <a:pt x="628650" y="2205038"/>
                  </a:moveTo>
                  <a:lnTo>
                    <a:pt x="0" y="1819275"/>
                  </a:lnTo>
                  <a:lnTo>
                    <a:pt x="3105150" y="0"/>
                  </a:lnTo>
                  <a:lnTo>
                    <a:pt x="3105150" y="247650"/>
                  </a:lnTo>
                  <a:lnTo>
                    <a:pt x="2295525" y="719137"/>
                  </a:lnTo>
                  <a:lnTo>
                    <a:pt x="2638425" y="904875"/>
                  </a:lnTo>
                  <a:lnTo>
                    <a:pt x="3133725" y="638175"/>
                  </a:lnTo>
                  <a:lnTo>
                    <a:pt x="3152775" y="752475"/>
                  </a:lnTo>
                  <a:lnTo>
                    <a:pt x="628650" y="2209800"/>
                  </a:lnTo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15" name="Forma libre: forma 214">
              <a:extLst>
                <a:ext uri="{FF2B5EF4-FFF2-40B4-BE49-F238E27FC236}">
                  <a16:creationId xmlns:a16="http://schemas.microsoft.com/office/drawing/2014/main" id="{B66A3CE7-DF49-741A-36CB-DD7C26196068}"/>
                </a:ext>
              </a:extLst>
            </p:cNvPr>
            <p:cNvSpPr/>
            <p:nvPr/>
          </p:nvSpPr>
          <p:spPr>
            <a:xfrm>
              <a:off x="8081565" y="1216819"/>
              <a:ext cx="1836738" cy="1174403"/>
            </a:xfrm>
            <a:custGeom>
              <a:avLst/>
              <a:gdLst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50800 w 2247900"/>
                <a:gd name="connsiteY10" fmla="*/ 971550 h 1428750"/>
                <a:gd name="connsiteX11" fmla="*/ 0 w 2247900"/>
                <a:gd name="connsiteY11" fmla="*/ 933450 h 1428750"/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7938 w 2247900"/>
                <a:gd name="connsiteY10" fmla="*/ 921544 h 1428750"/>
                <a:gd name="connsiteX11" fmla="*/ 0 w 2247900"/>
                <a:gd name="connsiteY11" fmla="*/ 933450 h 1428750"/>
                <a:gd name="connsiteX0" fmla="*/ 12700 w 2260600"/>
                <a:gd name="connsiteY0" fmla="*/ 933450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12700 w 2260600"/>
                <a:gd name="connsiteY11" fmla="*/ 933450 h 1428750"/>
                <a:gd name="connsiteX0" fmla="*/ 7937 w 2260600"/>
                <a:gd name="connsiteY0" fmla="*/ 935831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7937 w 2260600"/>
                <a:gd name="connsiteY11" fmla="*/ 935831 h 1428750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12750 w 2260600"/>
                <a:gd name="connsiteY5" fmla="*/ 1339850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12750 w 2260600"/>
                <a:gd name="connsiteY5" fmla="*/ 1327944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0600" h="1445419">
                  <a:moveTo>
                    <a:pt x="7937" y="935831"/>
                  </a:moveTo>
                  <a:lnTo>
                    <a:pt x="0" y="1181894"/>
                  </a:lnTo>
                  <a:lnTo>
                    <a:pt x="933450" y="622300"/>
                  </a:lnTo>
                  <a:lnTo>
                    <a:pt x="1250950" y="825500"/>
                  </a:lnTo>
                  <a:lnTo>
                    <a:pt x="1234281" y="867569"/>
                  </a:lnTo>
                  <a:lnTo>
                    <a:pt x="412750" y="1327944"/>
                  </a:lnTo>
                  <a:lnTo>
                    <a:pt x="419100" y="1445419"/>
                  </a:lnTo>
                  <a:lnTo>
                    <a:pt x="2260600" y="355600"/>
                  </a:lnTo>
                  <a:lnTo>
                    <a:pt x="2260600" y="6350"/>
                  </a:lnTo>
                  <a:lnTo>
                    <a:pt x="1593850" y="0"/>
                  </a:lnTo>
                  <a:lnTo>
                    <a:pt x="20638" y="921544"/>
                  </a:lnTo>
                  <a:lnTo>
                    <a:pt x="7937" y="935831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</p:grp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35516EF6-726A-7FF3-3370-79D70D79A47B}"/>
              </a:ext>
            </a:extLst>
          </p:cNvPr>
          <p:cNvCxnSpPr>
            <a:cxnSpLocks/>
          </p:cNvCxnSpPr>
          <p:nvPr/>
        </p:nvCxnSpPr>
        <p:spPr>
          <a:xfrm flipV="1">
            <a:off x="4973803" y="110140"/>
            <a:ext cx="214110" cy="65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53A0DF19-1C6F-C2FC-1E60-A8A1B3696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9927" y="600354"/>
            <a:ext cx="6474581" cy="43826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DD1E38D-E4EF-EFD7-DAFF-83EB9F736C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51" t="6886" b="1714"/>
          <a:stretch/>
        </p:blipFill>
        <p:spPr>
          <a:xfrm flipH="1">
            <a:off x="5615358" y="574954"/>
            <a:ext cx="4275945" cy="5536045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D7611E32-2FF1-720D-5826-CCFB80DB5FC1}"/>
              </a:ext>
            </a:extLst>
          </p:cNvPr>
          <p:cNvSpPr/>
          <p:nvPr/>
        </p:nvSpPr>
        <p:spPr>
          <a:xfrm>
            <a:off x="1630680" y="2964180"/>
            <a:ext cx="175260" cy="1745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74719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8FBC83A5-BAA8-E9F7-8713-81DBD29F145E}"/>
              </a:ext>
            </a:extLst>
          </p:cNvPr>
          <p:cNvGrpSpPr/>
          <p:nvPr/>
        </p:nvGrpSpPr>
        <p:grpSpPr>
          <a:xfrm>
            <a:off x="10494380" y="1244563"/>
            <a:ext cx="8942733" cy="6173495"/>
            <a:chOff x="2041332" y="1216819"/>
            <a:chExt cx="8086555" cy="558244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46EEB9AB-96F0-1CD2-978D-E049EC97494C}"/>
                </a:ext>
              </a:extLst>
            </p:cNvPr>
            <p:cNvSpPr/>
            <p:nvPr/>
          </p:nvSpPr>
          <p:spPr>
            <a:xfrm>
              <a:off x="5106589" y="3423690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7" name="Imagen 6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17937DF1-675D-1EBB-E714-85621BDFF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332" y="1227138"/>
              <a:ext cx="7880736" cy="557212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54232CF7-4B08-7974-15F9-A748C199FFEB}"/>
                </a:ext>
              </a:extLst>
            </p:cNvPr>
            <p:cNvSpPr/>
            <p:nvPr/>
          </p:nvSpPr>
          <p:spPr>
            <a:xfrm>
              <a:off x="5349032" y="3572074"/>
              <a:ext cx="150912" cy="607517"/>
            </a:xfrm>
            <a:custGeom>
              <a:avLst/>
              <a:gdLst>
                <a:gd name="connsiteX0" fmla="*/ 185738 w 185738"/>
                <a:gd name="connsiteY0" fmla="*/ 0 h 747713"/>
                <a:gd name="connsiteX1" fmla="*/ 11907 w 185738"/>
                <a:gd name="connsiteY1" fmla="*/ 100013 h 747713"/>
                <a:gd name="connsiteX2" fmla="*/ 0 w 185738"/>
                <a:gd name="connsiteY2" fmla="*/ 747713 h 74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38" h="747713">
                  <a:moveTo>
                    <a:pt x="185738" y="0"/>
                  </a:moveTo>
                  <a:lnTo>
                    <a:pt x="11907" y="100013"/>
                  </a:lnTo>
                  <a:lnTo>
                    <a:pt x="0" y="747713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15" name="Imagen 1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74CE784-CAA0-23DA-028C-E658DA262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27217" r="9001" b="38159"/>
            <a:stretch/>
          </p:blipFill>
          <p:spPr>
            <a:xfrm>
              <a:off x="7332810" y="1227138"/>
              <a:ext cx="1878013" cy="1929265"/>
            </a:xfrm>
            <a:prstGeom prst="rect">
              <a:avLst/>
            </a:prstGeom>
          </p:spPr>
        </p:pic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8DBF3D8-52BE-9BBC-1F3D-0361E98FB300}"/>
                </a:ext>
              </a:extLst>
            </p:cNvPr>
            <p:cNvSpPr/>
            <p:nvPr/>
          </p:nvSpPr>
          <p:spPr>
            <a:xfrm>
              <a:off x="8048030" y="5184379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B80C875-77A5-A093-3DC2-7B845941C88D}"/>
                </a:ext>
              </a:extLst>
            </p:cNvPr>
            <p:cNvSpPr/>
            <p:nvPr/>
          </p:nvSpPr>
          <p:spPr>
            <a:xfrm>
              <a:off x="8093446" y="5161772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08E7FFB-F7B9-7865-EEB2-BDFE7AE3F0FB}"/>
                </a:ext>
              </a:extLst>
            </p:cNvPr>
            <p:cNvCxnSpPr>
              <a:cxnSpLocks/>
            </p:cNvCxnSpPr>
            <p:nvPr/>
          </p:nvCxnSpPr>
          <p:spPr>
            <a:xfrm>
              <a:off x="5793277" y="4254401"/>
              <a:ext cx="2542663" cy="1468487"/>
            </a:xfrm>
            <a:prstGeom prst="line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24" name="Imagen 23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0C51979-C152-6CBE-1032-467C225BD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4691" y="2866137"/>
              <a:ext cx="1876132" cy="414091"/>
            </a:xfrm>
            <a:prstGeom prst="rect">
              <a:avLst/>
            </a:prstGeom>
          </p:spPr>
        </p:pic>
        <p:pic>
          <p:nvPicPr>
            <p:cNvPr id="25" name="Imagen 2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EADD572D-1AA9-F546-7E32-3E9FB8B8F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5872" y="3276342"/>
              <a:ext cx="1876132" cy="414091"/>
            </a:xfrm>
            <a:prstGeom prst="rect">
              <a:avLst/>
            </a:prstGeom>
          </p:spPr>
        </p:pic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461A08A8-2A0E-88DF-9A88-C43E45F80D6C}"/>
                </a:ext>
              </a:extLst>
            </p:cNvPr>
            <p:cNvSpPr/>
            <p:nvPr/>
          </p:nvSpPr>
          <p:spPr>
            <a:xfrm>
              <a:off x="8022878" y="4003527"/>
              <a:ext cx="1027361" cy="748754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444" h="923925">
                  <a:moveTo>
                    <a:pt x="0" y="204788"/>
                  </a:moveTo>
                  <a:lnTo>
                    <a:pt x="309562" y="392907"/>
                  </a:lnTo>
                  <a:lnTo>
                    <a:pt x="402431" y="350044"/>
                  </a:lnTo>
                  <a:lnTo>
                    <a:pt x="1204912" y="0"/>
                  </a:lnTo>
                  <a:lnTo>
                    <a:pt x="1264444" y="609600"/>
                  </a:lnTo>
                  <a:lnTo>
                    <a:pt x="457200" y="923925"/>
                  </a:lnTo>
                  <a:lnTo>
                    <a:pt x="4762" y="669132"/>
                  </a:lnTo>
                  <a:cubicBezTo>
                    <a:pt x="6350" y="517526"/>
                    <a:pt x="7937" y="365919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A0D5A99D-A418-1FF6-6BCF-349323C8F3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9725" y="4094203"/>
              <a:ext cx="1395906" cy="8095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79EA6677-E274-375C-518B-F9B1DD011E9F}"/>
                </a:ext>
              </a:extLst>
            </p:cNvPr>
            <p:cNvSpPr/>
            <p:nvPr/>
          </p:nvSpPr>
          <p:spPr>
            <a:xfrm>
              <a:off x="8104776" y="5342158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E9BC78CC-F575-4005-316C-3D2DD954B366}"/>
                </a:ext>
              </a:extLst>
            </p:cNvPr>
            <p:cNvSpPr/>
            <p:nvPr/>
          </p:nvSpPr>
          <p:spPr>
            <a:xfrm>
              <a:off x="8107356" y="5548874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25419EE4-46C9-F828-886C-E53FF6CBE0F6}"/>
                </a:ext>
              </a:extLst>
            </p:cNvPr>
            <p:cNvSpPr/>
            <p:nvPr/>
          </p:nvSpPr>
          <p:spPr>
            <a:xfrm>
              <a:off x="8151916" y="3813941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B47FCDAF-445C-6939-0EB7-CE64483354FE}"/>
                </a:ext>
              </a:extLst>
            </p:cNvPr>
            <p:cNvSpPr/>
            <p:nvPr/>
          </p:nvSpPr>
          <p:spPr>
            <a:xfrm>
              <a:off x="8154496" y="4020657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43" name="Imagen 42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1ABEF63-2F4A-B197-4CEB-3CA825064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6605" y="3685776"/>
              <a:ext cx="1876132" cy="521887"/>
            </a:xfrm>
            <a:prstGeom prst="rect">
              <a:avLst/>
            </a:prstGeom>
          </p:spPr>
        </p:pic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252B0602-827B-D2A6-0BFE-650927025CC0}"/>
                </a:ext>
              </a:extLst>
            </p:cNvPr>
            <p:cNvSpPr/>
            <p:nvPr/>
          </p:nvSpPr>
          <p:spPr>
            <a:xfrm>
              <a:off x="8071247" y="4144423"/>
              <a:ext cx="226367" cy="123825"/>
            </a:xfrm>
            <a:custGeom>
              <a:avLst/>
              <a:gdLst>
                <a:gd name="connsiteX0" fmla="*/ 0 w 278606"/>
                <a:gd name="connsiteY0" fmla="*/ 0 h 152400"/>
                <a:gd name="connsiteX1" fmla="*/ 245269 w 278606"/>
                <a:gd name="connsiteY1" fmla="*/ 152400 h 152400"/>
                <a:gd name="connsiteX2" fmla="*/ 278606 w 278606"/>
                <a:gd name="connsiteY2" fmla="*/ 1333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606" h="152400">
                  <a:moveTo>
                    <a:pt x="0" y="0"/>
                  </a:moveTo>
                  <a:lnTo>
                    <a:pt x="245269" y="152400"/>
                  </a:lnTo>
                  <a:lnTo>
                    <a:pt x="278606" y="133350"/>
                  </a:lnTo>
                </a:path>
              </a:pathLst>
            </a:cu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DC27025A-2048-DCED-0612-3E2DB4A65AFB}"/>
                </a:ext>
              </a:extLst>
            </p:cNvPr>
            <p:cNvSpPr/>
            <p:nvPr/>
          </p:nvSpPr>
          <p:spPr>
            <a:xfrm>
              <a:off x="7895947" y="4143820"/>
              <a:ext cx="816472" cy="1049070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  <a:gd name="connsiteX0" fmla="*/ 90488 w 1259682"/>
                <a:gd name="connsiteY0" fmla="*/ 0 h 1296889"/>
                <a:gd name="connsiteX1" fmla="*/ 304800 w 1259682"/>
                <a:gd name="connsiteY1" fmla="*/ 765871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28613 w 1259682"/>
                <a:gd name="connsiteY2" fmla="*/ 171517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921544"/>
                <a:gd name="connsiteY0" fmla="*/ 0 h 1296889"/>
                <a:gd name="connsiteX1" fmla="*/ 338138 w 921544"/>
                <a:gd name="connsiteY1" fmla="*/ 159470 h 1296889"/>
                <a:gd name="connsiteX2" fmla="*/ 328613 w 921544"/>
                <a:gd name="connsiteY2" fmla="*/ 171517 h 1296889"/>
                <a:gd name="connsiteX3" fmla="*/ 385762 w 921544"/>
                <a:gd name="connsiteY3" fmla="*/ 138998 h 1296889"/>
                <a:gd name="connsiteX4" fmla="*/ 921544 w 921544"/>
                <a:gd name="connsiteY4" fmla="*/ 1094772 h 1296889"/>
                <a:gd name="connsiteX5" fmla="*/ 452438 w 921544"/>
                <a:gd name="connsiteY5" fmla="*/ 1296889 h 1296889"/>
                <a:gd name="connsiteX6" fmla="*/ 0 w 921544"/>
                <a:gd name="connsiteY6" fmla="*/ 1042096 h 1296889"/>
                <a:gd name="connsiteX7" fmla="*/ 90488 w 921544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385762 w 1014413"/>
                <a:gd name="connsiteY3" fmla="*/ 138998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988218 w 1014413"/>
                <a:gd name="connsiteY3" fmla="*/ 303729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28613 w 1004888"/>
                <a:gd name="connsiteY2" fmla="*/ 171517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92907 w 1004888"/>
                <a:gd name="connsiteY2" fmla="*/ 135706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88107 w 1004888"/>
                <a:gd name="connsiteY0" fmla="*/ 0 h 1294501"/>
                <a:gd name="connsiteX1" fmla="*/ 338138 w 1004888"/>
                <a:gd name="connsiteY1" fmla="*/ 157082 h 1294501"/>
                <a:gd name="connsiteX2" fmla="*/ 392907 w 1004888"/>
                <a:gd name="connsiteY2" fmla="*/ 133318 h 1294501"/>
                <a:gd name="connsiteX3" fmla="*/ 988218 w 1004888"/>
                <a:gd name="connsiteY3" fmla="*/ 301341 h 1294501"/>
                <a:gd name="connsiteX4" fmla="*/ 1004888 w 1004888"/>
                <a:gd name="connsiteY4" fmla="*/ 913328 h 1294501"/>
                <a:gd name="connsiteX5" fmla="*/ 452438 w 1004888"/>
                <a:gd name="connsiteY5" fmla="*/ 1294501 h 1294501"/>
                <a:gd name="connsiteX6" fmla="*/ 0 w 1004888"/>
                <a:gd name="connsiteY6" fmla="*/ 1039708 h 1294501"/>
                <a:gd name="connsiteX7" fmla="*/ 88107 w 1004888"/>
                <a:gd name="connsiteY7" fmla="*/ 0 h 129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4888" h="1294501">
                  <a:moveTo>
                    <a:pt x="88107" y="0"/>
                  </a:moveTo>
                  <a:lnTo>
                    <a:pt x="338138" y="157082"/>
                  </a:lnTo>
                  <a:lnTo>
                    <a:pt x="392907" y="133318"/>
                  </a:lnTo>
                  <a:lnTo>
                    <a:pt x="988218" y="301341"/>
                  </a:lnTo>
                  <a:lnTo>
                    <a:pt x="1004888" y="913328"/>
                  </a:lnTo>
                  <a:lnTo>
                    <a:pt x="452438" y="1294501"/>
                  </a:lnTo>
                  <a:lnTo>
                    <a:pt x="0" y="1039708"/>
                  </a:lnTo>
                  <a:cubicBezTo>
                    <a:pt x="1588" y="888102"/>
                    <a:pt x="96044" y="161131"/>
                    <a:pt x="881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6CF82D2C-9118-3C22-C31A-2AFAE93A057C}"/>
                </a:ext>
              </a:extLst>
            </p:cNvPr>
            <p:cNvSpPr/>
            <p:nvPr/>
          </p:nvSpPr>
          <p:spPr>
            <a:xfrm>
              <a:off x="8151916" y="3846469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1DBCBC5E-4777-9B39-F4B8-D22209ED7F03}"/>
                </a:ext>
              </a:extLst>
            </p:cNvPr>
            <p:cNvSpPr/>
            <p:nvPr/>
          </p:nvSpPr>
          <p:spPr>
            <a:xfrm>
              <a:off x="8154496" y="4053186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1610B98B-FA32-177A-39B6-6C4BCF975DF6}"/>
                </a:ext>
              </a:extLst>
            </p:cNvPr>
            <p:cNvGrpSpPr/>
            <p:nvPr/>
          </p:nvGrpSpPr>
          <p:grpSpPr>
            <a:xfrm>
              <a:off x="5490502" y="1220776"/>
              <a:ext cx="4457701" cy="3808052"/>
              <a:chOff x="5491448" y="-7830"/>
              <a:chExt cx="5486400" cy="4686832"/>
            </a:xfrm>
          </p:grpSpPr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E46B41EA-37A4-B697-0E69-027DAED989FC}"/>
                  </a:ext>
                </a:extLst>
              </p:cNvPr>
              <p:cNvSpPr/>
              <p:nvPr/>
            </p:nvSpPr>
            <p:spPr>
              <a:xfrm>
                <a:off x="5492523" y="2765271"/>
                <a:ext cx="3868828" cy="1913731"/>
              </a:xfrm>
              <a:custGeom>
                <a:avLst/>
                <a:gdLst>
                  <a:gd name="connsiteX0" fmla="*/ 0 w 2781300"/>
                  <a:gd name="connsiteY0" fmla="*/ 0 h 1501775"/>
                  <a:gd name="connsiteX1" fmla="*/ 9525 w 2781300"/>
                  <a:gd name="connsiteY1" fmla="*/ 95250 h 1501775"/>
                  <a:gd name="connsiteX2" fmla="*/ 2422525 w 2781300"/>
                  <a:gd name="connsiteY2" fmla="*/ 1501775 h 1501775"/>
                  <a:gd name="connsiteX3" fmla="*/ 2778125 w 2781300"/>
                  <a:gd name="connsiteY3" fmla="*/ 1238250 h 1501775"/>
                  <a:gd name="connsiteX4" fmla="*/ 2781300 w 2781300"/>
                  <a:gd name="connsiteY4" fmla="*/ 1133475 h 1501775"/>
                  <a:gd name="connsiteX5" fmla="*/ 2416175 w 2781300"/>
                  <a:gd name="connsiteY5" fmla="*/ 1425575 h 1501775"/>
                  <a:gd name="connsiteX6" fmla="*/ 0 w 2781300"/>
                  <a:gd name="connsiteY6" fmla="*/ 0 h 1501775"/>
                  <a:gd name="connsiteX0" fmla="*/ 0 w 3133999"/>
                  <a:gd name="connsiteY0" fmla="*/ 0 h 1913731"/>
                  <a:gd name="connsiteX1" fmla="*/ 9525 w 3133999"/>
                  <a:gd name="connsiteY1" fmla="*/ 95250 h 1913731"/>
                  <a:gd name="connsiteX2" fmla="*/ 3117850 w 3133999"/>
                  <a:gd name="connsiteY2" fmla="*/ 1913731 h 1913731"/>
                  <a:gd name="connsiteX3" fmla="*/ 2778125 w 3133999"/>
                  <a:gd name="connsiteY3" fmla="*/ 1238250 h 1913731"/>
                  <a:gd name="connsiteX4" fmla="*/ 2781300 w 3133999"/>
                  <a:gd name="connsiteY4" fmla="*/ 1133475 h 1913731"/>
                  <a:gd name="connsiteX5" fmla="*/ 2416175 w 3133999"/>
                  <a:gd name="connsiteY5" fmla="*/ 1425575 h 1913731"/>
                  <a:gd name="connsiteX6" fmla="*/ 0 w 3133999"/>
                  <a:gd name="connsiteY6" fmla="*/ 0 h 1913731"/>
                  <a:gd name="connsiteX0" fmla="*/ 0 w 3873500"/>
                  <a:gd name="connsiteY0" fmla="*/ 0 h 1913731"/>
                  <a:gd name="connsiteX1" fmla="*/ 9525 w 3873500"/>
                  <a:gd name="connsiteY1" fmla="*/ 95250 h 1913731"/>
                  <a:gd name="connsiteX2" fmla="*/ 3117850 w 3873500"/>
                  <a:gd name="connsiteY2" fmla="*/ 1913731 h 1913731"/>
                  <a:gd name="connsiteX3" fmla="*/ 3873500 w 3873500"/>
                  <a:gd name="connsiteY3" fmla="*/ 1493044 h 1913731"/>
                  <a:gd name="connsiteX4" fmla="*/ 2781300 w 3873500"/>
                  <a:gd name="connsiteY4" fmla="*/ 1133475 h 1913731"/>
                  <a:gd name="connsiteX5" fmla="*/ 2416175 w 3873500"/>
                  <a:gd name="connsiteY5" fmla="*/ 1425575 h 1913731"/>
                  <a:gd name="connsiteX6" fmla="*/ 0 w 3873500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2416175 w 3873502"/>
                  <a:gd name="connsiteY5" fmla="*/ 1425575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6163 w 3873502"/>
                  <a:gd name="connsiteY4" fmla="*/ 1569244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91"/>
                  <a:gd name="connsiteY0" fmla="*/ 0 h 1913731"/>
                  <a:gd name="connsiteX1" fmla="*/ 9525 w 3873591"/>
                  <a:gd name="connsiteY1" fmla="*/ 95250 h 1913731"/>
                  <a:gd name="connsiteX2" fmla="*/ 3117850 w 3873591"/>
                  <a:gd name="connsiteY2" fmla="*/ 1913731 h 1913731"/>
                  <a:gd name="connsiteX3" fmla="*/ 3873500 w 3873591"/>
                  <a:gd name="connsiteY3" fmla="*/ 1493044 h 1913731"/>
                  <a:gd name="connsiteX4" fmla="*/ 3867151 w 3873591"/>
                  <a:gd name="connsiteY4" fmla="*/ 1435894 h 1913731"/>
                  <a:gd name="connsiteX5" fmla="*/ 3116263 w 3873591"/>
                  <a:gd name="connsiteY5" fmla="*/ 1849437 h 1913731"/>
                  <a:gd name="connsiteX6" fmla="*/ 0 w 3873591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68828"/>
                  <a:gd name="connsiteY0" fmla="*/ 0 h 1913731"/>
                  <a:gd name="connsiteX1" fmla="*/ 9525 w 3868828"/>
                  <a:gd name="connsiteY1" fmla="*/ 95250 h 1913731"/>
                  <a:gd name="connsiteX2" fmla="*/ 3117850 w 3868828"/>
                  <a:gd name="connsiteY2" fmla="*/ 1913731 h 1913731"/>
                  <a:gd name="connsiteX3" fmla="*/ 3868737 w 3868828"/>
                  <a:gd name="connsiteY3" fmla="*/ 1478756 h 1913731"/>
                  <a:gd name="connsiteX4" fmla="*/ 3862388 w 3868828"/>
                  <a:gd name="connsiteY4" fmla="*/ 1421607 h 1913731"/>
                  <a:gd name="connsiteX5" fmla="*/ 3116263 w 3868828"/>
                  <a:gd name="connsiteY5" fmla="*/ 1849437 h 1913731"/>
                  <a:gd name="connsiteX6" fmla="*/ 0 w 3868828"/>
                  <a:gd name="connsiteY6" fmla="*/ 0 h 191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68828" h="1913731">
                    <a:moveTo>
                      <a:pt x="0" y="0"/>
                    </a:moveTo>
                    <a:lnTo>
                      <a:pt x="9525" y="95250"/>
                    </a:lnTo>
                    <a:lnTo>
                      <a:pt x="3117850" y="1913731"/>
                    </a:lnTo>
                    <a:cubicBezTo>
                      <a:pt x="3236383" y="1825889"/>
                      <a:pt x="3750204" y="1566598"/>
                      <a:pt x="3868737" y="1478756"/>
                    </a:cubicBezTo>
                    <a:cubicBezTo>
                      <a:pt x="3869795" y="1443831"/>
                      <a:pt x="3861330" y="1456532"/>
                      <a:pt x="3862388" y="1421607"/>
                    </a:cubicBezTo>
                    <a:lnTo>
                      <a:pt x="3116263" y="1849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1F8E8433-088D-6D3A-9B03-FB592AED3B91}"/>
                  </a:ext>
                </a:extLst>
              </p:cNvPr>
              <p:cNvSpPr/>
              <p:nvPr/>
            </p:nvSpPr>
            <p:spPr>
              <a:xfrm>
                <a:off x="5491448" y="-7830"/>
                <a:ext cx="5486400" cy="4612640"/>
              </a:xfrm>
              <a:custGeom>
                <a:avLst/>
                <a:gdLst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24106 w 5486400"/>
                  <a:gd name="connsiteY14" fmla="*/ 344762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11406 w 5486400"/>
                  <a:gd name="connsiteY14" fmla="*/ 390165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9656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7431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16156 w 5486400"/>
                  <a:gd name="connsiteY15" fmla="*/ 14744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95152 w 5486400"/>
                  <a:gd name="connsiteY16" fmla="*/ 19977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564977 w 5486400"/>
                  <a:gd name="connsiteY16" fmla="*/ 20739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7647 w 5486400"/>
                  <a:gd name="connsiteY17" fmla="*/ 18406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28804 w 5486400"/>
                  <a:gd name="connsiteY20" fmla="*/ 116443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425012 w 5486400"/>
                  <a:gd name="connsiteY18" fmla="*/ 15698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99612 w 5486400"/>
                  <a:gd name="connsiteY18" fmla="*/ 1573000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74212 w 5486400"/>
                  <a:gd name="connsiteY18" fmla="*/ 15571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51987 w 5486400"/>
                  <a:gd name="connsiteY18" fmla="*/ 15444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2462 w 5486400"/>
                  <a:gd name="connsiteY18" fmla="*/ 15317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5844 w 5486400"/>
                  <a:gd name="connsiteY14" fmla="*/ 3485726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7518 w 5486400"/>
                  <a:gd name="connsiteY13" fmla="*/ 3653419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5137 w 5486400"/>
                  <a:gd name="connsiteY13" fmla="*/ 3689138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3554 w 5486400"/>
                  <a:gd name="connsiteY11" fmla="*/ 1390015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26346 w 5486400"/>
                  <a:gd name="connsiteY11" fmla="*/ 1339742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4440 w 5486400"/>
                  <a:gd name="connsiteY11" fmla="*/ 1361173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62065 w 5486400"/>
                  <a:gd name="connsiteY11" fmla="*/ 1323073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18071 w 5486400"/>
                  <a:gd name="connsiteY10" fmla="*/ 1346094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8175 w 5486400"/>
                  <a:gd name="connsiteY9" fmla="*/ 1247827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747802 w 5486400"/>
                  <a:gd name="connsiteY9" fmla="*/ 1149242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42110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10339 w 5486400"/>
                  <a:gd name="connsiteY8" fmla="*/ 7264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31203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40728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335971 w 5486400"/>
                  <a:gd name="connsiteY8" fmla="*/ 61822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17483 w 5486400"/>
                  <a:gd name="connsiteY9" fmla="*/ 747872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554252 w 5486400"/>
                  <a:gd name="connsiteY7" fmla="*/ 22372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236627 w 5486400"/>
                  <a:gd name="connsiteY7" fmla="*/ 105557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35152 w 5486400"/>
                  <a:gd name="connsiteY7" fmla="*/ 4713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69952 w 5486400"/>
                  <a:gd name="connsiteY7" fmla="*/ 10936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868452 w 5486400"/>
                  <a:gd name="connsiteY7" fmla="*/ 6396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89002 w 5486400"/>
                  <a:gd name="connsiteY7" fmla="*/ 8174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762250 h 4604597"/>
                  <a:gd name="connsiteX1" fmla="*/ 3115733 w 5486400"/>
                  <a:gd name="connsiteY1" fmla="*/ 4604597 h 4604597"/>
                  <a:gd name="connsiteX2" fmla="*/ 3969173 w 5486400"/>
                  <a:gd name="connsiteY2" fmla="*/ 4096597 h 4604597"/>
                  <a:gd name="connsiteX3" fmla="*/ 3962400 w 5486400"/>
                  <a:gd name="connsiteY3" fmla="*/ 3642783 h 4604597"/>
                  <a:gd name="connsiteX4" fmla="*/ 5486400 w 5486400"/>
                  <a:gd name="connsiteY4" fmla="*/ 2775797 h 4604597"/>
                  <a:gd name="connsiteX5" fmla="*/ 5486400 w 5486400"/>
                  <a:gd name="connsiteY5" fmla="*/ 93557 h 4604597"/>
                  <a:gd name="connsiteX6" fmla="*/ 4759960 w 5486400"/>
                  <a:gd name="connsiteY6" fmla="*/ 0 h 4604597"/>
                  <a:gd name="connsiteX7" fmla="*/ 3189002 w 5486400"/>
                  <a:gd name="connsiteY7" fmla="*/ 911011 h 4604597"/>
                  <a:gd name="connsiteX8" fmla="*/ 3169952 w 5486400"/>
                  <a:gd name="connsiteY8" fmla="*/ 1187236 h 4604597"/>
                  <a:gd name="connsiteX9" fmla="*/ 3236627 w 5486400"/>
                  <a:gd name="connsiteY9" fmla="*/ 1149136 h 4604597"/>
                  <a:gd name="connsiteX10" fmla="*/ 4104534 w 5486400"/>
                  <a:gd name="connsiteY10" fmla="*/ 626269 h 4604597"/>
                  <a:gd name="connsiteX11" fmla="*/ 4414552 w 5486400"/>
                  <a:gd name="connsiteY11" fmla="*/ 807030 h 4604597"/>
                  <a:gd name="connsiteX12" fmla="*/ 4417483 w 5486400"/>
                  <a:gd name="connsiteY12" fmla="*/ 841429 h 4604597"/>
                  <a:gd name="connsiteX13" fmla="*/ 3581114 w 5486400"/>
                  <a:gd name="connsiteY13" fmla="*/ 1318998 h 4604597"/>
                  <a:gd name="connsiteX14" fmla="*/ 3608175 w 5486400"/>
                  <a:gd name="connsiteY14" fmla="*/ 1341384 h 4604597"/>
                  <a:gd name="connsiteX15" fmla="*/ 3603784 w 5486400"/>
                  <a:gd name="connsiteY15" fmla="*/ 1453939 h 4604597"/>
                  <a:gd name="connsiteX16" fmla="*/ 3512059 w 5486400"/>
                  <a:gd name="connsiteY16" fmla="*/ 1490449 h 4604597"/>
                  <a:gd name="connsiteX17" fmla="*/ 3514440 w 5486400"/>
                  <a:gd name="connsiteY17" fmla="*/ 1454730 h 4604597"/>
                  <a:gd name="connsiteX18" fmla="*/ 3463554 w 5486400"/>
                  <a:gd name="connsiteY18" fmla="*/ 1483572 h 4604597"/>
                  <a:gd name="connsiteX19" fmla="*/ 3461173 w 5486400"/>
                  <a:gd name="connsiteY19" fmla="*/ 3727926 h 4604597"/>
                  <a:gd name="connsiteX20" fmla="*/ 3432280 w 5486400"/>
                  <a:gd name="connsiteY20" fmla="*/ 3756501 h 4604597"/>
                  <a:gd name="connsiteX21" fmla="*/ 3167751 w 5486400"/>
                  <a:gd name="connsiteY21" fmla="*/ 3595951 h 4604597"/>
                  <a:gd name="connsiteX22" fmla="*/ 3170131 w 5486400"/>
                  <a:gd name="connsiteY22" fmla="*/ 1558502 h 4604597"/>
                  <a:gd name="connsiteX23" fmla="*/ 2647527 w 5486400"/>
                  <a:gd name="connsiteY23" fmla="*/ 1853936 h 4604597"/>
                  <a:gd name="connsiteX24" fmla="*/ 2341616 w 5486400"/>
                  <a:gd name="connsiteY24" fmla="*/ 1676242 h 4604597"/>
                  <a:gd name="connsiteX25" fmla="*/ 2335318 w 5486400"/>
                  <a:gd name="connsiteY25" fmla="*/ 1641951 h 4604597"/>
                  <a:gd name="connsiteX26" fmla="*/ 3126952 w 5486400"/>
                  <a:gd name="connsiteY26" fmla="*/ 1192901 h 4604597"/>
                  <a:gd name="connsiteX27" fmla="*/ 3119279 w 5486400"/>
                  <a:gd name="connsiteY27" fmla="*/ 934138 h 4604597"/>
                  <a:gd name="connsiteX28" fmla="*/ 0 w 5486400"/>
                  <a:gd name="connsiteY28" fmla="*/ 2762250 h 4604597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32280 w 5486400"/>
                  <a:gd name="connsiteY20" fmla="*/ 3764544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31185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6673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486400" h="4612640">
                    <a:moveTo>
                      <a:pt x="0" y="2770293"/>
                    </a:moveTo>
                    <a:lnTo>
                      <a:pt x="3115733" y="4612640"/>
                    </a:lnTo>
                    <a:lnTo>
                      <a:pt x="3969173" y="4104640"/>
                    </a:lnTo>
                    <a:cubicBezTo>
                      <a:pt x="3966915" y="3953369"/>
                      <a:pt x="3964658" y="3802097"/>
                      <a:pt x="3962400" y="3650826"/>
                    </a:cubicBezTo>
                    <a:lnTo>
                      <a:pt x="5486400" y="2783840"/>
                    </a:lnTo>
                    <a:lnTo>
                      <a:pt x="5451475" y="0"/>
                    </a:lnTo>
                    <a:lnTo>
                      <a:pt x="4759960" y="8043"/>
                    </a:lnTo>
                    <a:lnTo>
                      <a:pt x="3189002" y="916673"/>
                    </a:lnTo>
                    <a:lnTo>
                      <a:pt x="3181858" y="1176229"/>
                    </a:lnTo>
                    <a:lnTo>
                      <a:pt x="3236627" y="1157179"/>
                    </a:lnTo>
                    <a:lnTo>
                      <a:pt x="4104534" y="634312"/>
                    </a:lnTo>
                    <a:lnTo>
                      <a:pt x="4414552" y="815073"/>
                    </a:lnTo>
                    <a:cubicBezTo>
                      <a:pt x="4414735" y="824158"/>
                      <a:pt x="4417300" y="840387"/>
                      <a:pt x="4417483" y="849472"/>
                    </a:cubicBezTo>
                    <a:lnTo>
                      <a:pt x="3581114" y="1327041"/>
                    </a:lnTo>
                    <a:lnTo>
                      <a:pt x="3608175" y="1349427"/>
                    </a:lnTo>
                    <a:cubicBezTo>
                      <a:pt x="3608299" y="1425839"/>
                      <a:pt x="3603660" y="1385570"/>
                      <a:pt x="3603784" y="1461982"/>
                    </a:cubicBezTo>
                    <a:lnTo>
                      <a:pt x="3512059" y="1498492"/>
                    </a:lnTo>
                    <a:lnTo>
                      <a:pt x="3514440" y="1462773"/>
                    </a:lnTo>
                    <a:lnTo>
                      <a:pt x="3463554" y="1491615"/>
                    </a:lnTo>
                    <a:cubicBezTo>
                      <a:pt x="3462760" y="2239733"/>
                      <a:pt x="3461967" y="2987851"/>
                      <a:pt x="3461173" y="3735969"/>
                    </a:cubicBezTo>
                    <a:lnTo>
                      <a:pt x="3427517" y="3752638"/>
                    </a:lnTo>
                    <a:lnTo>
                      <a:pt x="3167751" y="3603994"/>
                    </a:lnTo>
                    <a:cubicBezTo>
                      <a:pt x="3171984" y="2750484"/>
                      <a:pt x="3165898" y="2420055"/>
                      <a:pt x="3170131" y="1566545"/>
                    </a:cubicBezTo>
                    <a:lnTo>
                      <a:pt x="2647527" y="1861979"/>
                    </a:lnTo>
                    <a:lnTo>
                      <a:pt x="2341616" y="1684285"/>
                    </a:lnTo>
                    <a:cubicBezTo>
                      <a:pt x="2341104" y="1673648"/>
                      <a:pt x="2340593" y="1663012"/>
                      <a:pt x="2340081" y="1652375"/>
                    </a:cubicBezTo>
                    <a:lnTo>
                      <a:pt x="3126952" y="1200944"/>
                    </a:lnTo>
                    <a:cubicBezTo>
                      <a:pt x="3127569" y="1037431"/>
                      <a:pt x="3128187" y="1110456"/>
                      <a:pt x="3128804" y="946943"/>
                    </a:cubicBezTo>
                    <a:lnTo>
                      <a:pt x="0" y="2770293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</p:grp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4476DC5A-B550-58A0-206B-0D0B6183E300}"/>
                </a:ext>
              </a:extLst>
            </p:cNvPr>
            <p:cNvSpPr/>
            <p:nvPr/>
          </p:nvSpPr>
          <p:spPr>
            <a:xfrm>
              <a:off x="5496074" y="3473400"/>
              <a:ext cx="3223320" cy="1559421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7162" h="1919287">
                  <a:moveTo>
                    <a:pt x="0" y="0"/>
                  </a:moveTo>
                  <a:lnTo>
                    <a:pt x="0" y="85725"/>
                  </a:lnTo>
                  <a:lnTo>
                    <a:pt x="3119437" y="1919287"/>
                  </a:lnTo>
                  <a:lnTo>
                    <a:pt x="3967162" y="1419225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5CFF776E-3DD0-049B-08EF-F183427D4FBC}"/>
                </a:ext>
              </a:extLst>
            </p:cNvPr>
            <p:cNvSpPr/>
            <p:nvPr/>
          </p:nvSpPr>
          <p:spPr>
            <a:xfrm>
              <a:off x="5495750" y="3520104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981611F5-53DE-1814-0ADE-FD4708FBD017}"/>
                </a:ext>
              </a:extLst>
            </p:cNvPr>
            <p:cNvSpPr/>
            <p:nvPr/>
          </p:nvSpPr>
          <p:spPr>
            <a:xfrm>
              <a:off x="5494707" y="3497787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1460C2D5-48B1-B241-CE5D-9F94FB815422}"/>
                </a:ext>
              </a:extLst>
            </p:cNvPr>
            <p:cNvGrpSpPr/>
            <p:nvPr/>
          </p:nvGrpSpPr>
          <p:grpSpPr>
            <a:xfrm>
              <a:off x="8112228" y="4276282"/>
              <a:ext cx="965448" cy="597179"/>
              <a:chOff x="5800725" y="134166"/>
              <a:chExt cx="1188244" cy="734990"/>
            </a:xfrm>
          </p:grpSpPr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7652F22D-7F3D-727A-5E32-1D127328454A}"/>
                  </a:ext>
                </a:extLst>
              </p:cNvPr>
              <p:cNvSpPr/>
              <p:nvPr/>
            </p:nvSpPr>
            <p:spPr>
              <a:xfrm>
                <a:off x="5803106" y="134166"/>
                <a:ext cx="1181100" cy="695325"/>
              </a:xfrm>
              <a:custGeom>
                <a:avLst/>
                <a:gdLst>
                  <a:gd name="connsiteX0" fmla="*/ 295275 w 1178719"/>
                  <a:gd name="connsiteY0" fmla="*/ 695325 h 695325"/>
                  <a:gd name="connsiteX1" fmla="*/ 0 w 1178719"/>
                  <a:gd name="connsiteY1" fmla="*/ 516731 h 695325"/>
                  <a:gd name="connsiteX2" fmla="*/ 873919 w 1178719"/>
                  <a:gd name="connsiteY2" fmla="*/ 0 h 695325"/>
                  <a:gd name="connsiteX3" fmla="*/ 1178719 w 1178719"/>
                  <a:gd name="connsiteY3" fmla="*/ 183356 h 695325"/>
                  <a:gd name="connsiteX4" fmla="*/ 295275 w 1178719"/>
                  <a:gd name="connsiteY4" fmla="*/ 695325 h 695325"/>
                  <a:gd name="connsiteX0" fmla="*/ 297656 w 1181100"/>
                  <a:gd name="connsiteY0" fmla="*/ 695325 h 695325"/>
                  <a:gd name="connsiteX1" fmla="*/ 0 w 1181100"/>
                  <a:gd name="connsiteY1" fmla="*/ 519112 h 695325"/>
                  <a:gd name="connsiteX2" fmla="*/ 876300 w 1181100"/>
                  <a:gd name="connsiteY2" fmla="*/ 0 h 695325"/>
                  <a:gd name="connsiteX3" fmla="*/ 1181100 w 1181100"/>
                  <a:gd name="connsiteY3" fmla="*/ 183356 h 695325"/>
                  <a:gd name="connsiteX4" fmla="*/ 297656 w 1181100"/>
                  <a:gd name="connsiteY4" fmla="*/ 695325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100" h="695325">
                    <a:moveTo>
                      <a:pt x="297656" y="695325"/>
                    </a:moveTo>
                    <a:lnTo>
                      <a:pt x="0" y="519112"/>
                    </a:lnTo>
                    <a:lnTo>
                      <a:pt x="876300" y="0"/>
                    </a:lnTo>
                    <a:lnTo>
                      <a:pt x="1181100" y="183356"/>
                    </a:lnTo>
                    <a:lnTo>
                      <a:pt x="297656" y="695325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FDFCFAFA-B123-5639-93E3-D490EF917DF1}"/>
                  </a:ext>
                </a:extLst>
              </p:cNvPr>
              <p:cNvSpPr/>
              <p:nvPr/>
            </p:nvSpPr>
            <p:spPr>
              <a:xfrm>
                <a:off x="5800725" y="316706"/>
                <a:ext cx="1188244" cy="552450"/>
              </a:xfrm>
              <a:custGeom>
                <a:avLst/>
                <a:gdLst>
                  <a:gd name="connsiteX0" fmla="*/ 0 w 1188244"/>
                  <a:gd name="connsiteY0" fmla="*/ 340519 h 552450"/>
                  <a:gd name="connsiteX1" fmla="*/ 309563 w 1188244"/>
                  <a:gd name="connsiteY1" fmla="*/ 552450 h 552450"/>
                  <a:gd name="connsiteX2" fmla="*/ 1188244 w 1188244"/>
                  <a:gd name="connsiteY2" fmla="*/ 35719 h 552450"/>
                  <a:gd name="connsiteX3" fmla="*/ 1188244 w 1188244"/>
                  <a:gd name="connsiteY3" fmla="*/ 0 h 552450"/>
                  <a:gd name="connsiteX4" fmla="*/ 304800 w 1188244"/>
                  <a:gd name="connsiteY4" fmla="*/ 511969 h 552450"/>
                  <a:gd name="connsiteX5" fmla="*/ 0 w 1188244"/>
                  <a:gd name="connsiteY5" fmla="*/ 340519 h 552450"/>
                  <a:gd name="connsiteX0" fmla="*/ 0 w 1188244"/>
                  <a:gd name="connsiteY0" fmla="*/ 340519 h 552450"/>
                  <a:gd name="connsiteX1" fmla="*/ 40481 w 1188244"/>
                  <a:gd name="connsiteY1" fmla="*/ 371475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  <a:gd name="connsiteX0" fmla="*/ 0 w 1188244"/>
                  <a:gd name="connsiteY0" fmla="*/ 340519 h 552450"/>
                  <a:gd name="connsiteX1" fmla="*/ 0 w 1188244"/>
                  <a:gd name="connsiteY1" fmla="*/ 373857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8244" h="552450">
                    <a:moveTo>
                      <a:pt x="0" y="340519"/>
                    </a:moveTo>
                    <a:lnTo>
                      <a:pt x="0" y="373857"/>
                    </a:lnTo>
                    <a:lnTo>
                      <a:pt x="309563" y="552450"/>
                    </a:lnTo>
                    <a:lnTo>
                      <a:pt x="1188244" y="35719"/>
                    </a:lnTo>
                    <a:lnTo>
                      <a:pt x="1188244" y="0"/>
                    </a:lnTo>
                    <a:lnTo>
                      <a:pt x="304800" y="511969"/>
                    </a:lnTo>
                    <a:lnTo>
                      <a:pt x="0" y="340519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00C2E488-2649-FD14-9A8D-D2268203F76F}"/>
                  </a:ext>
                </a:extLst>
              </p:cNvPr>
              <p:cNvCxnSpPr>
                <a:cxnSpLocks/>
                <a:stCxn id="40" idx="5"/>
                <a:endCxn id="40" idx="2"/>
              </p:cNvCxnSpPr>
              <p:nvPr/>
            </p:nvCxnSpPr>
            <p:spPr>
              <a:xfrm>
                <a:off x="6105525" y="828675"/>
                <a:ext cx="4763" cy="4048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D90720E2-251E-50AD-6A65-45A4A25E2C08}"/>
                </a:ext>
              </a:extLst>
            </p:cNvPr>
            <p:cNvSpPr/>
            <p:nvPr/>
          </p:nvSpPr>
          <p:spPr>
            <a:xfrm>
              <a:off x="8109941" y="4618589"/>
              <a:ext cx="652016" cy="237976"/>
            </a:xfrm>
            <a:custGeom>
              <a:avLst/>
              <a:gdLst>
                <a:gd name="connsiteX0" fmla="*/ 0 w 802481"/>
                <a:gd name="connsiteY0" fmla="*/ 114300 h 292894"/>
                <a:gd name="connsiteX1" fmla="*/ 316706 w 802481"/>
                <a:gd name="connsiteY1" fmla="*/ 292894 h 292894"/>
                <a:gd name="connsiteX2" fmla="*/ 802481 w 802481"/>
                <a:gd name="connsiteY2" fmla="*/ 0 h 292894"/>
                <a:gd name="connsiteX3" fmla="*/ 802481 w 802481"/>
                <a:gd name="connsiteY3" fmla="*/ 0 h 29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481" h="292894">
                  <a:moveTo>
                    <a:pt x="0" y="114300"/>
                  </a:moveTo>
                  <a:lnTo>
                    <a:pt x="316706" y="292894"/>
                  </a:lnTo>
                  <a:lnTo>
                    <a:pt x="802481" y="0"/>
                  </a:lnTo>
                  <a:lnTo>
                    <a:pt x="802481" y="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5D336ED0-0A55-372A-25B0-3EB81D60720D}"/>
                </a:ext>
              </a:extLst>
            </p:cNvPr>
            <p:cNvSpPr/>
            <p:nvPr/>
          </p:nvSpPr>
          <p:spPr>
            <a:xfrm>
              <a:off x="5132418" y="3438935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5EA5617B-1D98-2176-7D95-54FFF66DB21E}"/>
                </a:ext>
              </a:extLst>
            </p:cNvPr>
            <p:cNvCxnSpPr>
              <a:cxnSpLocks/>
              <a:stCxn id="64" idx="2"/>
              <a:endCxn id="64" idx="5"/>
            </p:cNvCxnSpPr>
            <p:nvPr/>
          </p:nvCxnSpPr>
          <p:spPr>
            <a:xfrm>
              <a:off x="4979804" y="3415220"/>
              <a:ext cx="818405" cy="475952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5F479568-8650-4C93-24B6-BA825B36AC29}"/>
                </a:ext>
              </a:extLst>
            </p:cNvPr>
            <p:cNvSpPr/>
            <p:nvPr/>
          </p:nvSpPr>
          <p:spPr>
            <a:xfrm>
              <a:off x="4752793" y="2970979"/>
              <a:ext cx="417897" cy="253187"/>
            </a:xfrm>
            <a:custGeom>
              <a:avLst/>
              <a:gdLst>
                <a:gd name="connsiteX0" fmla="*/ 0 w 766763"/>
                <a:gd name="connsiteY0" fmla="*/ 328613 h 438150"/>
                <a:gd name="connsiteX1" fmla="*/ 171450 w 766763"/>
                <a:gd name="connsiteY1" fmla="*/ 438150 h 438150"/>
                <a:gd name="connsiteX2" fmla="*/ 766763 w 766763"/>
                <a:gd name="connsiteY2" fmla="*/ 104775 h 438150"/>
                <a:gd name="connsiteX3" fmla="*/ 571500 w 766763"/>
                <a:gd name="connsiteY3" fmla="*/ 0 h 438150"/>
                <a:gd name="connsiteX4" fmla="*/ 0 w 766763"/>
                <a:gd name="connsiteY4" fmla="*/ 328613 h 438150"/>
                <a:gd name="connsiteX0" fmla="*/ 0 w 904303"/>
                <a:gd name="connsiteY0" fmla="*/ 328613 h 438150"/>
                <a:gd name="connsiteX1" fmla="*/ 171450 w 904303"/>
                <a:gd name="connsiteY1" fmla="*/ 438150 h 438150"/>
                <a:gd name="connsiteX2" fmla="*/ 904303 w 904303"/>
                <a:gd name="connsiteY2" fmla="*/ 104775 h 438150"/>
                <a:gd name="connsiteX3" fmla="*/ 571500 w 904303"/>
                <a:gd name="connsiteY3" fmla="*/ 0 h 438150"/>
                <a:gd name="connsiteX4" fmla="*/ 0 w 904303"/>
                <a:gd name="connsiteY4" fmla="*/ 328613 h 438150"/>
                <a:gd name="connsiteX0" fmla="*/ 0 w 904303"/>
                <a:gd name="connsiteY0" fmla="*/ 325690 h 435227"/>
                <a:gd name="connsiteX1" fmla="*/ 171450 w 904303"/>
                <a:gd name="connsiteY1" fmla="*/ 435227 h 435227"/>
                <a:gd name="connsiteX2" fmla="*/ 904303 w 904303"/>
                <a:gd name="connsiteY2" fmla="*/ 101852 h 435227"/>
                <a:gd name="connsiteX3" fmla="*/ 647148 w 904303"/>
                <a:gd name="connsiteY3" fmla="*/ 0 h 435227"/>
                <a:gd name="connsiteX4" fmla="*/ 0 w 904303"/>
                <a:gd name="connsiteY4" fmla="*/ 325690 h 435227"/>
                <a:gd name="connsiteX0" fmla="*/ 0 w 904303"/>
                <a:gd name="connsiteY0" fmla="*/ 325690 h 458617"/>
                <a:gd name="connsiteX1" fmla="*/ 257414 w 904303"/>
                <a:gd name="connsiteY1" fmla="*/ 458617 h 458617"/>
                <a:gd name="connsiteX2" fmla="*/ 904303 w 904303"/>
                <a:gd name="connsiteY2" fmla="*/ 101852 h 458617"/>
                <a:gd name="connsiteX3" fmla="*/ 647148 w 904303"/>
                <a:gd name="connsiteY3" fmla="*/ 0 h 458617"/>
                <a:gd name="connsiteX4" fmla="*/ 0 w 904303"/>
                <a:gd name="connsiteY4" fmla="*/ 325690 h 458617"/>
                <a:gd name="connsiteX0" fmla="*/ 0 w 742693"/>
                <a:gd name="connsiteY0" fmla="*/ 325690 h 458617"/>
                <a:gd name="connsiteX1" fmla="*/ 257414 w 742693"/>
                <a:gd name="connsiteY1" fmla="*/ 458617 h 458617"/>
                <a:gd name="connsiteX2" fmla="*/ 742693 w 742693"/>
                <a:gd name="connsiteY2" fmla="*/ 204182 h 458617"/>
                <a:gd name="connsiteX3" fmla="*/ 647148 w 742693"/>
                <a:gd name="connsiteY3" fmla="*/ 0 h 458617"/>
                <a:gd name="connsiteX4" fmla="*/ 0 w 742693"/>
                <a:gd name="connsiteY4" fmla="*/ 325690 h 458617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95855 w 742693"/>
                <a:gd name="connsiteY3" fmla="*/ 0 h 382601"/>
                <a:gd name="connsiteX4" fmla="*/ 0 w 742693"/>
                <a:gd name="connsiteY4" fmla="*/ 249674 h 382601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78663 w 742693"/>
                <a:gd name="connsiteY3" fmla="*/ 0 h 382601"/>
                <a:gd name="connsiteX4" fmla="*/ 0 w 742693"/>
                <a:gd name="connsiteY4" fmla="*/ 249674 h 38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693" h="382601">
                  <a:moveTo>
                    <a:pt x="0" y="249674"/>
                  </a:moveTo>
                  <a:lnTo>
                    <a:pt x="257414" y="382601"/>
                  </a:lnTo>
                  <a:lnTo>
                    <a:pt x="742693" y="128166"/>
                  </a:lnTo>
                  <a:lnTo>
                    <a:pt x="478663" y="0"/>
                  </a:lnTo>
                  <a:lnTo>
                    <a:pt x="0" y="24967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ECA7B9DB-C494-8817-CEEE-E9054EA5B4BC}"/>
                </a:ext>
              </a:extLst>
            </p:cNvPr>
            <p:cNvSpPr/>
            <p:nvPr/>
          </p:nvSpPr>
          <p:spPr>
            <a:xfrm>
              <a:off x="4931673" y="5052805"/>
              <a:ext cx="205194" cy="124151"/>
            </a:xfrm>
            <a:custGeom>
              <a:avLst/>
              <a:gdLst>
                <a:gd name="connsiteX0" fmla="*/ 0 w 566738"/>
                <a:gd name="connsiteY0" fmla="*/ 342900 h 342900"/>
                <a:gd name="connsiteX1" fmla="*/ 0 w 566738"/>
                <a:gd name="connsiteY1" fmla="*/ 342900 h 342900"/>
                <a:gd name="connsiteX2" fmla="*/ 566738 w 56673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738" h="342900">
                  <a:moveTo>
                    <a:pt x="0" y="342900"/>
                  </a:moveTo>
                  <a:lnTo>
                    <a:pt x="0" y="342900"/>
                  </a:lnTo>
                  <a:lnTo>
                    <a:pt x="56673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896602D4-AEFC-56EE-02FF-20E192D0176E}"/>
                </a:ext>
              </a:extLst>
            </p:cNvPr>
            <p:cNvSpPr/>
            <p:nvPr/>
          </p:nvSpPr>
          <p:spPr>
            <a:xfrm>
              <a:off x="3955176" y="3666877"/>
              <a:ext cx="793867" cy="961276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9950 w 869950"/>
                <a:gd name="connsiteY0" fmla="*/ 0 h 1158875"/>
                <a:gd name="connsiteX1" fmla="*/ 31206 w 869950"/>
                <a:gd name="connsiteY1" fmla="*/ 480613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422610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866775 w 939118"/>
                <a:gd name="connsiteY4" fmla="*/ 713843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22110 w 939118"/>
                <a:gd name="connsiteY4" fmla="*/ 661524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79624 w 939118"/>
                <a:gd name="connsiteY1" fmla="*/ 525458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46035 w 946035"/>
                <a:gd name="connsiteY0" fmla="*/ 0 h 1218668"/>
                <a:gd name="connsiteX1" fmla="*/ 86541 w 946035"/>
                <a:gd name="connsiteY1" fmla="*/ 52545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75013 w 946035"/>
                <a:gd name="connsiteY1" fmla="*/ 54289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81930 w 946035"/>
                <a:gd name="connsiteY1" fmla="*/ 545389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08703"/>
                <a:gd name="connsiteX1" fmla="*/ 81930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035" h="1208703">
                  <a:moveTo>
                    <a:pt x="946035" y="0"/>
                  </a:moveTo>
                  <a:lnTo>
                    <a:pt x="75012" y="535424"/>
                  </a:lnTo>
                  <a:lnTo>
                    <a:pt x="0" y="482403"/>
                  </a:lnTo>
                  <a:cubicBezTo>
                    <a:pt x="1058" y="700420"/>
                    <a:pt x="9034" y="990686"/>
                    <a:pt x="10092" y="1208703"/>
                  </a:cubicBezTo>
                  <a:lnTo>
                    <a:pt x="942861" y="636611"/>
                  </a:lnTo>
                  <a:cubicBezTo>
                    <a:pt x="943919" y="418594"/>
                    <a:pt x="944977" y="218017"/>
                    <a:pt x="94603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20D224CB-E1D2-C170-4021-4F95B345083B}"/>
                </a:ext>
              </a:extLst>
            </p:cNvPr>
            <p:cNvSpPr/>
            <p:nvPr/>
          </p:nvSpPr>
          <p:spPr>
            <a:xfrm>
              <a:off x="3734792" y="4170562"/>
              <a:ext cx="1024137" cy="1154410"/>
            </a:xfrm>
            <a:custGeom>
              <a:avLst/>
              <a:gdLst>
                <a:gd name="connsiteX0" fmla="*/ 0 w 1231900"/>
                <a:gd name="connsiteY0" fmla="*/ 688975 h 835025"/>
                <a:gd name="connsiteX1" fmla="*/ 1222375 w 1231900"/>
                <a:gd name="connsiteY1" fmla="*/ 0 h 835025"/>
                <a:gd name="connsiteX2" fmla="*/ 1231900 w 1231900"/>
                <a:gd name="connsiteY2" fmla="*/ 349250 h 835025"/>
                <a:gd name="connsiteX3" fmla="*/ 241300 w 1231900"/>
                <a:gd name="connsiteY3" fmla="*/ 835025 h 835025"/>
                <a:gd name="connsiteX4" fmla="*/ 0 w 1231900"/>
                <a:gd name="connsiteY4" fmla="*/ 688975 h 835025"/>
                <a:gd name="connsiteX0" fmla="*/ 0 w 1229519"/>
                <a:gd name="connsiteY0" fmla="*/ 688975 h 835025"/>
                <a:gd name="connsiteX1" fmla="*/ 1222375 w 1229519"/>
                <a:gd name="connsiteY1" fmla="*/ 0 h 835025"/>
                <a:gd name="connsiteX2" fmla="*/ 1229519 w 1229519"/>
                <a:gd name="connsiteY2" fmla="*/ 318294 h 835025"/>
                <a:gd name="connsiteX3" fmla="*/ 241300 w 1229519"/>
                <a:gd name="connsiteY3" fmla="*/ 835025 h 835025"/>
                <a:gd name="connsiteX4" fmla="*/ 0 w 1229519"/>
                <a:gd name="connsiteY4" fmla="*/ 688975 h 835025"/>
                <a:gd name="connsiteX0" fmla="*/ 0 w 1255713"/>
                <a:gd name="connsiteY0" fmla="*/ 688975 h 835025"/>
                <a:gd name="connsiteX1" fmla="*/ 1222375 w 1255713"/>
                <a:gd name="connsiteY1" fmla="*/ 0 h 835025"/>
                <a:gd name="connsiteX2" fmla="*/ 1255713 w 1255713"/>
                <a:gd name="connsiteY2" fmla="*/ 289719 h 835025"/>
                <a:gd name="connsiteX3" fmla="*/ 241300 w 1255713"/>
                <a:gd name="connsiteY3" fmla="*/ 835025 h 835025"/>
                <a:gd name="connsiteX4" fmla="*/ 0 w 1255713"/>
                <a:gd name="connsiteY4" fmla="*/ 688975 h 83502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241300 w 1255713"/>
                <a:gd name="connsiteY3" fmla="*/ 854075 h 854075"/>
                <a:gd name="connsiteX4" fmla="*/ 0 w 1255713"/>
                <a:gd name="connsiteY4" fmla="*/ 708025 h 85407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315120 w 1255713"/>
                <a:gd name="connsiteY3" fmla="*/ 806450 h 854075"/>
                <a:gd name="connsiteX4" fmla="*/ 241300 w 1255713"/>
                <a:gd name="connsiteY4" fmla="*/ 854075 h 854075"/>
                <a:gd name="connsiteX5" fmla="*/ 0 w 1255713"/>
                <a:gd name="connsiteY5" fmla="*/ 708025 h 854075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243682 w 1255713"/>
                <a:gd name="connsiteY3" fmla="*/ 880269 h 880269"/>
                <a:gd name="connsiteX4" fmla="*/ 241300 w 1255713"/>
                <a:gd name="connsiteY4" fmla="*/ 854075 h 880269"/>
                <a:gd name="connsiteX5" fmla="*/ 0 w 1255713"/>
                <a:gd name="connsiteY5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460376 w 1255713"/>
                <a:gd name="connsiteY3" fmla="*/ 758825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124619 w 1255713"/>
                <a:gd name="connsiteY3" fmla="*/ 811212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343695 w 1255713"/>
                <a:gd name="connsiteY3" fmla="*/ 708819 h 880269"/>
                <a:gd name="connsiteX4" fmla="*/ 124619 w 1255713"/>
                <a:gd name="connsiteY4" fmla="*/ 811212 h 880269"/>
                <a:gd name="connsiteX5" fmla="*/ 243682 w 1255713"/>
                <a:gd name="connsiteY5" fmla="*/ 880269 h 880269"/>
                <a:gd name="connsiteX6" fmla="*/ 241300 w 1255713"/>
                <a:gd name="connsiteY6" fmla="*/ 854075 h 880269"/>
                <a:gd name="connsiteX7" fmla="*/ 0 w 1255713"/>
                <a:gd name="connsiteY7" fmla="*/ 708025 h 880269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124620 w 1255713"/>
                <a:gd name="connsiteY3" fmla="*/ 1327944 h 1327944"/>
                <a:gd name="connsiteX4" fmla="*/ 124619 w 1255713"/>
                <a:gd name="connsiteY4" fmla="*/ 811212 h 1327944"/>
                <a:gd name="connsiteX5" fmla="*/ 243682 w 1255713"/>
                <a:gd name="connsiteY5" fmla="*/ 880269 h 1327944"/>
                <a:gd name="connsiteX6" fmla="*/ 241300 w 1255713"/>
                <a:gd name="connsiteY6" fmla="*/ 854075 h 1327944"/>
                <a:gd name="connsiteX7" fmla="*/ 0 w 1255713"/>
                <a:gd name="connsiteY7" fmla="*/ 708025 h 1327944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284164 w 1255713"/>
                <a:gd name="connsiteY3" fmla="*/ 1182687 h 1327944"/>
                <a:gd name="connsiteX4" fmla="*/ 124620 w 1255713"/>
                <a:gd name="connsiteY4" fmla="*/ 1327944 h 1327944"/>
                <a:gd name="connsiteX5" fmla="*/ 124619 w 1255713"/>
                <a:gd name="connsiteY5" fmla="*/ 811212 h 1327944"/>
                <a:gd name="connsiteX6" fmla="*/ 243682 w 1255713"/>
                <a:gd name="connsiteY6" fmla="*/ 880269 h 1327944"/>
                <a:gd name="connsiteX7" fmla="*/ 241300 w 1255713"/>
                <a:gd name="connsiteY7" fmla="*/ 854075 h 1327944"/>
                <a:gd name="connsiteX8" fmla="*/ 0 w 1255713"/>
                <a:gd name="connsiteY8" fmla="*/ 708025 h 1327944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243683 w 1255713"/>
                <a:gd name="connsiteY3" fmla="*/ 1394618 h 1394618"/>
                <a:gd name="connsiteX4" fmla="*/ 124620 w 1255713"/>
                <a:gd name="connsiteY4" fmla="*/ 1327944 h 1394618"/>
                <a:gd name="connsiteX5" fmla="*/ 124619 w 1255713"/>
                <a:gd name="connsiteY5" fmla="*/ 811212 h 1394618"/>
                <a:gd name="connsiteX6" fmla="*/ 243682 w 1255713"/>
                <a:gd name="connsiteY6" fmla="*/ 880269 h 1394618"/>
                <a:gd name="connsiteX7" fmla="*/ 241300 w 1255713"/>
                <a:gd name="connsiteY7" fmla="*/ 854075 h 1394618"/>
                <a:gd name="connsiteX8" fmla="*/ 0 w 1255713"/>
                <a:gd name="connsiteY8" fmla="*/ 708025 h 1394618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422276 w 1255713"/>
                <a:gd name="connsiteY3" fmla="*/ 1201737 h 1394618"/>
                <a:gd name="connsiteX4" fmla="*/ 243683 w 1255713"/>
                <a:gd name="connsiteY4" fmla="*/ 1394618 h 1394618"/>
                <a:gd name="connsiteX5" fmla="*/ 124620 w 1255713"/>
                <a:gd name="connsiteY5" fmla="*/ 1327944 h 1394618"/>
                <a:gd name="connsiteX6" fmla="*/ 124619 w 1255713"/>
                <a:gd name="connsiteY6" fmla="*/ 811212 h 1394618"/>
                <a:gd name="connsiteX7" fmla="*/ 243682 w 1255713"/>
                <a:gd name="connsiteY7" fmla="*/ 880269 h 1394618"/>
                <a:gd name="connsiteX8" fmla="*/ 241300 w 1255713"/>
                <a:gd name="connsiteY8" fmla="*/ 854075 h 1394618"/>
                <a:gd name="connsiteX9" fmla="*/ 0 w 1255713"/>
                <a:gd name="connsiteY9" fmla="*/ 708025 h 1394618"/>
                <a:gd name="connsiteX0" fmla="*/ 0 w 1255713"/>
                <a:gd name="connsiteY0" fmla="*/ 708025 h 1420812"/>
                <a:gd name="connsiteX1" fmla="*/ 1255712 w 1255713"/>
                <a:gd name="connsiteY1" fmla="*/ 0 h 1420812"/>
                <a:gd name="connsiteX2" fmla="*/ 1255713 w 1255713"/>
                <a:gd name="connsiteY2" fmla="*/ 308769 h 1420812"/>
                <a:gd name="connsiteX3" fmla="*/ 243682 w 1255713"/>
                <a:gd name="connsiteY3" fmla="*/ 1420812 h 1420812"/>
                <a:gd name="connsiteX4" fmla="*/ 243683 w 1255713"/>
                <a:gd name="connsiteY4" fmla="*/ 1394618 h 1420812"/>
                <a:gd name="connsiteX5" fmla="*/ 124620 w 1255713"/>
                <a:gd name="connsiteY5" fmla="*/ 1327944 h 1420812"/>
                <a:gd name="connsiteX6" fmla="*/ 124619 w 1255713"/>
                <a:gd name="connsiteY6" fmla="*/ 811212 h 1420812"/>
                <a:gd name="connsiteX7" fmla="*/ 243682 w 1255713"/>
                <a:gd name="connsiteY7" fmla="*/ 880269 h 1420812"/>
                <a:gd name="connsiteX8" fmla="*/ 241300 w 1255713"/>
                <a:gd name="connsiteY8" fmla="*/ 854075 h 1420812"/>
                <a:gd name="connsiteX9" fmla="*/ 0 w 1255713"/>
                <a:gd name="connsiteY9" fmla="*/ 708025 h 1420812"/>
                <a:gd name="connsiteX0" fmla="*/ 0 w 1260476"/>
                <a:gd name="connsiteY0" fmla="*/ 708025 h 1420812"/>
                <a:gd name="connsiteX1" fmla="*/ 1255712 w 1260476"/>
                <a:gd name="connsiteY1" fmla="*/ 0 h 1420812"/>
                <a:gd name="connsiteX2" fmla="*/ 1260476 w 1260476"/>
                <a:gd name="connsiteY2" fmla="*/ 849312 h 1420812"/>
                <a:gd name="connsiteX3" fmla="*/ 243682 w 1260476"/>
                <a:gd name="connsiteY3" fmla="*/ 1420812 h 1420812"/>
                <a:gd name="connsiteX4" fmla="*/ 243683 w 1260476"/>
                <a:gd name="connsiteY4" fmla="*/ 1394618 h 1420812"/>
                <a:gd name="connsiteX5" fmla="*/ 124620 w 1260476"/>
                <a:gd name="connsiteY5" fmla="*/ 1327944 h 1420812"/>
                <a:gd name="connsiteX6" fmla="*/ 124619 w 1260476"/>
                <a:gd name="connsiteY6" fmla="*/ 811212 h 1420812"/>
                <a:gd name="connsiteX7" fmla="*/ 243682 w 1260476"/>
                <a:gd name="connsiteY7" fmla="*/ 880269 h 1420812"/>
                <a:gd name="connsiteX8" fmla="*/ 241300 w 1260476"/>
                <a:gd name="connsiteY8" fmla="*/ 854075 h 1420812"/>
                <a:gd name="connsiteX9" fmla="*/ 0 w 1260476"/>
                <a:gd name="connsiteY9" fmla="*/ 708025 h 142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0476" h="1420812">
                  <a:moveTo>
                    <a:pt x="0" y="708025"/>
                  </a:moveTo>
                  <a:lnTo>
                    <a:pt x="1255712" y="0"/>
                  </a:lnTo>
                  <a:cubicBezTo>
                    <a:pt x="1255712" y="102923"/>
                    <a:pt x="1260476" y="746389"/>
                    <a:pt x="1260476" y="849312"/>
                  </a:cubicBezTo>
                  <a:lnTo>
                    <a:pt x="243682" y="1420812"/>
                  </a:lnTo>
                  <a:cubicBezTo>
                    <a:pt x="243682" y="1412081"/>
                    <a:pt x="243683" y="1403349"/>
                    <a:pt x="243683" y="1394618"/>
                  </a:cubicBezTo>
                  <a:lnTo>
                    <a:pt x="124620" y="1327944"/>
                  </a:lnTo>
                  <a:cubicBezTo>
                    <a:pt x="124620" y="1155700"/>
                    <a:pt x="124619" y="983456"/>
                    <a:pt x="124619" y="811212"/>
                  </a:cubicBezTo>
                  <a:lnTo>
                    <a:pt x="243682" y="880269"/>
                  </a:lnTo>
                  <a:lnTo>
                    <a:pt x="241300" y="854075"/>
                  </a:lnTo>
                  <a:lnTo>
                    <a:pt x="0" y="70802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547DB686-E73A-6ECB-5304-04D73E18FB3E}"/>
                </a:ext>
              </a:extLst>
            </p:cNvPr>
            <p:cNvSpPr/>
            <p:nvPr/>
          </p:nvSpPr>
          <p:spPr>
            <a:xfrm>
              <a:off x="4030993" y="3123628"/>
              <a:ext cx="728085" cy="949550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7644 w 867644"/>
                <a:gd name="connsiteY0" fmla="*/ 0 h 1178024"/>
                <a:gd name="connsiteX1" fmla="*/ 0 w 867644"/>
                <a:gd name="connsiteY1" fmla="*/ 523974 h 1178024"/>
                <a:gd name="connsiteX2" fmla="*/ 3175 w 867644"/>
                <a:gd name="connsiteY2" fmla="*/ 1178024 h 1178024"/>
                <a:gd name="connsiteX3" fmla="*/ 866775 w 867644"/>
                <a:gd name="connsiteY3" fmla="*/ 673199 h 1178024"/>
                <a:gd name="connsiteX4" fmla="*/ 867644 w 867644"/>
                <a:gd name="connsiteY4" fmla="*/ 0 h 11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644" h="1178024">
                  <a:moveTo>
                    <a:pt x="867644" y="0"/>
                  </a:moveTo>
                  <a:cubicBezTo>
                    <a:pt x="577661" y="168275"/>
                    <a:pt x="289983" y="355699"/>
                    <a:pt x="0" y="523974"/>
                  </a:cubicBezTo>
                  <a:cubicBezTo>
                    <a:pt x="1058" y="741991"/>
                    <a:pt x="2117" y="960007"/>
                    <a:pt x="3175" y="1178024"/>
                  </a:cubicBezTo>
                  <a:lnTo>
                    <a:pt x="866775" y="673199"/>
                  </a:lnTo>
                  <a:cubicBezTo>
                    <a:pt x="867833" y="455182"/>
                    <a:pt x="866586" y="218017"/>
                    <a:pt x="867644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33B0D8D7-019E-DEEB-8293-F30FBEA7232D}"/>
                </a:ext>
              </a:extLst>
            </p:cNvPr>
            <p:cNvSpPr/>
            <p:nvPr/>
          </p:nvSpPr>
          <p:spPr>
            <a:xfrm>
              <a:off x="4749856" y="3139106"/>
              <a:ext cx="147042" cy="1988939"/>
            </a:xfrm>
            <a:custGeom>
              <a:avLst/>
              <a:gdLst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38113 w 228600"/>
                <a:gd name="connsiteY4" fmla="*/ 1357312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71451 w 228600"/>
                <a:gd name="connsiteY5" fmla="*/ 95249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61937"/>
                <a:gd name="connsiteY0" fmla="*/ 0 h 2505075"/>
                <a:gd name="connsiteX1" fmla="*/ 0 w 261937"/>
                <a:gd name="connsiteY1" fmla="*/ 2309812 h 2505075"/>
                <a:gd name="connsiteX2" fmla="*/ 223838 w 261937"/>
                <a:gd name="connsiteY2" fmla="*/ 2505075 h 2505075"/>
                <a:gd name="connsiteX3" fmla="*/ 261937 w 261937"/>
                <a:gd name="connsiteY3" fmla="*/ 1290637 h 2505075"/>
                <a:gd name="connsiteX4" fmla="*/ 161925 w 261937"/>
                <a:gd name="connsiteY4" fmla="*/ 1343024 h 2505075"/>
                <a:gd name="connsiteX5" fmla="*/ 171451 w 261937"/>
                <a:gd name="connsiteY5" fmla="*/ 95249 h 2505075"/>
                <a:gd name="connsiteX6" fmla="*/ 180975 w 261937"/>
                <a:gd name="connsiteY6" fmla="*/ 100012 h 2505075"/>
                <a:gd name="connsiteX7" fmla="*/ 0 w 261937"/>
                <a:gd name="connsiteY7" fmla="*/ 0 h 2505075"/>
                <a:gd name="connsiteX0" fmla="*/ 0 w 223872"/>
                <a:gd name="connsiteY0" fmla="*/ 0 h 2505075"/>
                <a:gd name="connsiteX1" fmla="*/ 0 w 223872"/>
                <a:gd name="connsiteY1" fmla="*/ 2309812 h 2505075"/>
                <a:gd name="connsiteX2" fmla="*/ 223838 w 223872"/>
                <a:gd name="connsiteY2" fmla="*/ 2505075 h 2505075"/>
                <a:gd name="connsiteX3" fmla="*/ 173831 w 223872"/>
                <a:gd name="connsiteY3" fmla="*/ 1354931 h 2505075"/>
                <a:gd name="connsiteX4" fmla="*/ 161925 w 223872"/>
                <a:gd name="connsiteY4" fmla="*/ 1343024 h 2505075"/>
                <a:gd name="connsiteX5" fmla="*/ 171451 w 223872"/>
                <a:gd name="connsiteY5" fmla="*/ 95249 h 2505075"/>
                <a:gd name="connsiteX6" fmla="*/ 180975 w 223872"/>
                <a:gd name="connsiteY6" fmla="*/ 100012 h 2505075"/>
                <a:gd name="connsiteX7" fmla="*/ 0 w 223872"/>
                <a:gd name="connsiteY7" fmla="*/ 0 h 2505075"/>
                <a:gd name="connsiteX0" fmla="*/ 0 w 180975"/>
                <a:gd name="connsiteY0" fmla="*/ 0 h 2447925"/>
                <a:gd name="connsiteX1" fmla="*/ 0 w 180975"/>
                <a:gd name="connsiteY1" fmla="*/ 2309812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  <a:gd name="connsiteX0" fmla="*/ 0 w 180975"/>
                <a:gd name="connsiteY0" fmla="*/ 0 h 2447925"/>
                <a:gd name="connsiteX1" fmla="*/ 16669 w 180975"/>
                <a:gd name="connsiteY1" fmla="*/ 2293144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975" h="2447925">
                  <a:moveTo>
                    <a:pt x="0" y="0"/>
                  </a:moveTo>
                  <a:lnTo>
                    <a:pt x="16669" y="2293144"/>
                  </a:lnTo>
                  <a:lnTo>
                    <a:pt x="157163" y="2447925"/>
                  </a:lnTo>
                  <a:cubicBezTo>
                    <a:pt x="158750" y="2052637"/>
                    <a:pt x="172244" y="1750219"/>
                    <a:pt x="173831" y="1354931"/>
                  </a:cubicBezTo>
                  <a:lnTo>
                    <a:pt x="161925" y="1343024"/>
                  </a:lnTo>
                  <a:cubicBezTo>
                    <a:pt x="163513" y="938212"/>
                    <a:pt x="169863" y="500061"/>
                    <a:pt x="171451" y="95249"/>
                  </a:cubicBezTo>
                  <a:lnTo>
                    <a:pt x="180975" y="100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88" name="Conector recto 87">
              <a:extLst>
                <a:ext uri="{FF2B5EF4-FFF2-40B4-BE49-F238E27FC236}">
                  <a16:creationId xmlns:a16="http://schemas.microsoft.com/office/drawing/2014/main" id="{82789F6A-3613-75B8-A440-1DCD95ADCD94}"/>
                </a:ext>
              </a:extLst>
            </p:cNvPr>
            <p:cNvCxnSpPr>
              <a:cxnSpLocks/>
              <a:stCxn id="85" idx="0"/>
              <a:endCxn id="84" idx="4"/>
            </p:cNvCxnSpPr>
            <p:nvPr/>
          </p:nvCxnSpPr>
          <p:spPr>
            <a:xfrm flipV="1">
              <a:off x="3734792" y="4173171"/>
              <a:ext cx="1011587" cy="57266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5E9C4974-5631-D661-179D-1ED2ECD8DE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688" y="4396928"/>
              <a:ext cx="827514" cy="46756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8753C063-1C6D-68EF-5D0B-95C97DCBB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0220" y="4414194"/>
              <a:ext cx="821399" cy="4641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4477BBE6-F935-9341-6381-71C09E125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276" y="4853067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>
              <a:extLst>
                <a:ext uri="{FF2B5EF4-FFF2-40B4-BE49-F238E27FC236}">
                  <a16:creationId xmlns:a16="http://schemas.microsoft.com/office/drawing/2014/main" id="{B813F0C6-1406-679B-83DF-034233309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641" y="4728505"/>
              <a:ext cx="916682" cy="51794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Imagen 99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E373E5A-D6CD-7740-8AE3-9335B1935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1" t="76935" r="65925"/>
            <a:stretch/>
          </p:blipFill>
          <p:spPr>
            <a:xfrm>
              <a:off x="4237832" y="5187719"/>
              <a:ext cx="1055518" cy="1285224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1B71EE51-3777-643C-A681-BC3E3639C123}"/>
                </a:ext>
              </a:extLst>
            </p:cNvPr>
            <p:cNvSpPr/>
            <p:nvPr/>
          </p:nvSpPr>
          <p:spPr>
            <a:xfrm>
              <a:off x="4900812" y="4072534"/>
              <a:ext cx="301823" cy="1485900"/>
            </a:xfrm>
            <a:custGeom>
              <a:avLst/>
              <a:gdLst>
                <a:gd name="connsiteX0" fmla="*/ 3175 w 371475"/>
                <a:gd name="connsiteY0" fmla="*/ 1536700 h 1828800"/>
                <a:gd name="connsiteX1" fmla="*/ 295275 w 371475"/>
                <a:gd name="connsiteY1" fmla="*/ 1698625 h 1828800"/>
                <a:gd name="connsiteX2" fmla="*/ 285750 w 371475"/>
                <a:gd name="connsiteY2" fmla="*/ 12700 h 1828800"/>
                <a:gd name="connsiteX3" fmla="*/ 336550 w 371475"/>
                <a:gd name="connsiteY3" fmla="*/ 0 h 1828800"/>
                <a:gd name="connsiteX4" fmla="*/ 371475 w 371475"/>
                <a:gd name="connsiteY4" fmla="*/ 19050 h 1828800"/>
                <a:gd name="connsiteX5" fmla="*/ 371475 w 371475"/>
                <a:gd name="connsiteY5" fmla="*/ 1828800 h 1828800"/>
                <a:gd name="connsiteX6" fmla="*/ 0 w 371475"/>
                <a:gd name="connsiteY6" fmla="*/ 1609725 h 1828800"/>
                <a:gd name="connsiteX7" fmla="*/ 3175 w 371475"/>
                <a:gd name="connsiteY7" fmla="*/ 15367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475" h="1828800">
                  <a:moveTo>
                    <a:pt x="3175" y="1536700"/>
                  </a:moveTo>
                  <a:lnTo>
                    <a:pt x="295275" y="1698625"/>
                  </a:lnTo>
                  <a:lnTo>
                    <a:pt x="285750" y="12700"/>
                  </a:lnTo>
                  <a:lnTo>
                    <a:pt x="336550" y="0"/>
                  </a:lnTo>
                  <a:lnTo>
                    <a:pt x="371475" y="19050"/>
                  </a:lnTo>
                  <a:lnTo>
                    <a:pt x="371475" y="1828800"/>
                  </a:lnTo>
                  <a:lnTo>
                    <a:pt x="0" y="1609725"/>
                  </a:lnTo>
                  <a:lnTo>
                    <a:pt x="3175" y="15367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C39E8151-B9A5-3CAA-C0DB-A2D94D463BCA}"/>
                </a:ext>
              </a:extLst>
            </p:cNvPr>
            <p:cNvSpPr/>
            <p:nvPr/>
          </p:nvSpPr>
          <p:spPr>
            <a:xfrm>
              <a:off x="4245536" y="4854555"/>
              <a:ext cx="894081" cy="475952"/>
            </a:xfrm>
            <a:custGeom>
              <a:avLst/>
              <a:gdLst>
                <a:gd name="connsiteX0" fmla="*/ 726281 w 1100138"/>
                <a:gd name="connsiteY0" fmla="*/ 590550 h 590550"/>
                <a:gd name="connsiteX1" fmla="*/ 1090613 w 1100138"/>
                <a:gd name="connsiteY1" fmla="*/ 385763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16744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609600 h 609600"/>
                <a:gd name="connsiteX1" fmla="*/ 1092994 w 1100138"/>
                <a:gd name="connsiteY1" fmla="*/ 407195 h 609600"/>
                <a:gd name="connsiteX2" fmla="*/ 1100138 w 1100138"/>
                <a:gd name="connsiteY2" fmla="*/ 250031 h 609600"/>
                <a:gd name="connsiteX3" fmla="*/ 850106 w 1100138"/>
                <a:gd name="connsiteY3" fmla="*/ 404812 h 609600"/>
                <a:gd name="connsiteX4" fmla="*/ 616744 w 1100138"/>
                <a:gd name="connsiteY4" fmla="*/ 195263 h 609600"/>
                <a:gd name="connsiteX5" fmla="*/ 619125 w 1100138"/>
                <a:gd name="connsiteY5" fmla="*/ 0 h 609600"/>
                <a:gd name="connsiteX6" fmla="*/ 2381 w 1100138"/>
                <a:gd name="connsiteY6" fmla="*/ 369094 h 609600"/>
                <a:gd name="connsiteX7" fmla="*/ 0 w 1100138"/>
                <a:gd name="connsiteY7" fmla="*/ 431006 h 609600"/>
                <a:gd name="connsiteX8" fmla="*/ 726281 w 1100138"/>
                <a:gd name="connsiteY8" fmla="*/ 609600 h 609600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850106 w 1100138"/>
                <a:gd name="connsiteY3" fmla="*/ 380999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773906 w 1100138"/>
                <a:gd name="connsiteY3" fmla="*/ 311942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092994"/>
                <a:gd name="connsiteY0" fmla="*/ 585787 h 585787"/>
                <a:gd name="connsiteX1" fmla="*/ 1092994 w 1092994"/>
                <a:gd name="connsiteY1" fmla="*/ 383382 h 585787"/>
                <a:gd name="connsiteX2" fmla="*/ 1090613 w 1092994"/>
                <a:gd name="connsiteY2" fmla="*/ 133350 h 585787"/>
                <a:gd name="connsiteX3" fmla="*/ 773906 w 1092994"/>
                <a:gd name="connsiteY3" fmla="*/ 311942 h 585787"/>
                <a:gd name="connsiteX4" fmla="*/ 616744 w 1092994"/>
                <a:gd name="connsiteY4" fmla="*/ 171450 h 585787"/>
                <a:gd name="connsiteX5" fmla="*/ 614363 w 1092994"/>
                <a:gd name="connsiteY5" fmla="*/ 0 h 585787"/>
                <a:gd name="connsiteX6" fmla="*/ 2381 w 1092994"/>
                <a:gd name="connsiteY6" fmla="*/ 345281 h 585787"/>
                <a:gd name="connsiteX7" fmla="*/ 0 w 1092994"/>
                <a:gd name="connsiteY7" fmla="*/ 407193 h 585787"/>
                <a:gd name="connsiteX8" fmla="*/ 726281 w 1092994"/>
                <a:gd name="connsiteY8" fmla="*/ 585787 h 585787"/>
                <a:gd name="connsiteX0" fmla="*/ 726281 w 1090842"/>
                <a:gd name="connsiteY0" fmla="*/ 585787 h 585787"/>
                <a:gd name="connsiteX1" fmla="*/ 1090613 w 1090842"/>
                <a:gd name="connsiteY1" fmla="*/ 395288 h 585787"/>
                <a:gd name="connsiteX2" fmla="*/ 1090613 w 1090842"/>
                <a:gd name="connsiteY2" fmla="*/ 133350 h 585787"/>
                <a:gd name="connsiteX3" fmla="*/ 773906 w 1090842"/>
                <a:gd name="connsiteY3" fmla="*/ 311942 h 585787"/>
                <a:gd name="connsiteX4" fmla="*/ 616744 w 1090842"/>
                <a:gd name="connsiteY4" fmla="*/ 171450 h 585787"/>
                <a:gd name="connsiteX5" fmla="*/ 614363 w 1090842"/>
                <a:gd name="connsiteY5" fmla="*/ 0 h 585787"/>
                <a:gd name="connsiteX6" fmla="*/ 2381 w 1090842"/>
                <a:gd name="connsiteY6" fmla="*/ 345281 h 585787"/>
                <a:gd name="connsiteX7" fmla="*/ 0 w 1090842"/>
                <a:gd name="connsiteY7" fmla="*/ 407193 h 585787"/>
                <a:gd name="connsiteX8" fmla="*/ 726281 w 1090842"/>
                <a:gd name="connsiteY8" fmla="*/ 585787 h 585787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23928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  <a:gd name="connsiteX0" fmla="*/ 735846 w 1100407"/>
                <a:gd name="connsiteY0" fmla="*/ 571499 h 571499"/>
                <a:gd name="connsiteX1" fmla="*/ 1100178 w 1100407"/>
                <a:gd name="connsiteY1" fmla="*/ 381000 h 571499"/>
                <a:gd name="connsiteX2" fmla="*/ 1100178 w 1100407"/>
                <a:gd name="connsiteY2" fmla="*/ 119062 h 571499"/>
                <a:gd name="connsiteX3" fmla="*/ 783471 w 1100407"/>
                <a:gd name="connsiteY3" fmla="*/ 297654 h 571499"/>
                <a:gd name="connsiteX4" fmla="*/ 626309 w 1100407"/>
                <a:gd name="connsiteY4" fmla="*/ 157162 h 571499"/>
                <a:gd name="connsiteX5" fmla="*/ 614403 w 1100407"/>
                <a:gd name="connsiteY5" fmla="*/ 0 h 571499"/>
                <a:gd name="connsiteX6" fmla="*/ 40 w 1100407"/>
                <a:gd name="connsiteY6" fmla="*/ 350043 h 571499"/>
                <a:gd name="connsiteX7" fmla="*/ 9565 w 1100407"/>
                <a:gd name="connsiteY7" fmla="*/ 392905 h 571499"/>
                <a:gd name="connsiteX8" fmla="*/ 735846 w 1100407"/>
                <a:gd name="connsiteY8" fmla="*/ 571499 h 571499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33453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0407" h="585787">
                  <a:moveTo>
                    <a:pt x="735846" y="585787"/>
                  </a:moveTo>
                  <a:lnTo>
                    <a:pt x="1100178" y="395288"/>
                  </a:lnTo>
                  <a:cubicBezTo>
                    <a:pt x="1099384" y="311944"/>
                    <a:pt x="1100972" y="216694"/>
                    <a:pt x="1100178" y="133350"/>
                  </a:cubicBezTo>
                  <a:lnTo>
                    <a:pt x="783471" y="311942"/>
                  </a:lnTo>
                  <a:lnTo>
                    <a:pt x="626309" y="171450"/>
                  </a:lnTo>
                  <a:cubicBezTo>
                    <a:pt x="627103" y="112712"/>
                    <a:pt x="632659" y="58738"/>
                    <a:pt x="633453" y="0"/>
                  </a:cubicBezTo>
                  <a:lnTo>
                    <a:pt x="40" y="364331"/>
                  </a:lnTo>
                  <a:cubicBezTo>
                    <a:pt x="-754" y="384968"/>
                    <a:pt x="10359" y="386556"/>
                    <a:pt x="9565" y="407193"/>
                  </a:cubicBezTo>
                  <a:lnTo>
                    <a:pt x="735846" y="5857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E5C7DF85-89DC-4DD4-8BB0-5223440844F7}"/>
                </a:ext>
              </a:extLst>
            </p:cNvPr>
            <p:cNvSpPr/>
            <p:nvPr/>
          </p:nvSpPr>
          <p:spPr>
            <a:xfrm>
              <a:off x="4632524" y="4411761"/>
              <a:ext cx="128984" cy="461764"/>
            </a:xfrm>
            <a:custGeom>
              <a:avLst/>
              <a:gdLst>
                <a:gd name="connsiteX0" fmla="*/ 130175 w 149225"/>
                <a:gd name="connsiteY0" fmla="*/ 539750 h 539750"/>
                <a:gd name="connsiteX1" fmla="*/ 0 w 149225"/>
                <a:gd name="connsiteY1" fmla="*/ 476250 h 539750"/>
                <a:gd name="connsiteX2" fmla="*/ 0 w 149225"/>
                <a:gd name="connsiteY2" fmla="*/ 73025 h 539750"/>
                <a:gd name="connsiteX3" fmla="*/ 149225 w 149225"/>
                <a:gd name="connsiteY3" fmla="*/ 0 h 539750"/>
                <a:gd name="connsiteX4" fmla="*/ 130175 w 149225"/>
                <a:gd name="connsiteY4" fmla="*/ 539750 h 539750"/>
                <a:gd name="connsiteX0" fmla="*/ 139700 w 149225"/>
                <a:gd name="connsiteY0" fmla="*/ 537369 h 537369"/>
                <a:gd name="connsiteX1" fmla="*/ 0 w 149225"/>
                <a:gd name="connsiteY1" fmla="*/ 476250 h 537369"/>
                <a:gd name="connsiteX2" fmla="*/ 0 w 149225"/>
                <a:gd name="connsiteY2" fmla="*/ 73025 h 537369"/>
                <a:gd name="connsiteX3" fmla="*/ 149225 w 149225"/>
                <a:gd name="connsiteY3" fmla="*/ 0 h 537369"/>
                <a:gd name="connsiteX4" fmla="*/ 139700 w 149225"/>
                <a:gd name="connsiteY4" fmla="*/ 537369 h 537369"/>
                <a:gd name="connsiteX0" fmla="*/ 163512 w 163512"/>
                <a:gd name="connsiteY0" fmla="*/ 542131 h 542131"/>
                <a:gd name="connsiteX1" fmla="*/ 0 w 163512"/>
                <a:gd name="connsiteY1" fmla="*/ 476250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63512 w 163512"/>
                <a:gd name="connsiteY0" fmla="*/ 542131 h 542131"/>
                <a:gd name="connsiteX1" fmla="*/ 0 w 163512"/>
                <a:gd name="connsiteY1" fmla="*/ 459581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58750 w 158750"/>
                <a:gd name="connsiteY0" fmla="*/ 554037 h 554037"/>
                <a:gd name="connsiteX1" fmla="*/ 0 w 158750"/>
                <a:gd name="connsiteY1" fmla="*/ 459581 h 554037"/>
                <a:gd name="connsiteX2" fmla="*/ 0 w 158750"/>
                <a:gd name="connsiteY2" fmla="*/ 73025 h 554037"/>
                <a:gd name="connsiteX3" fmla="*/ 149225 w 158750"/>
                <a:gd name="connsiteY3" fmla="*/ 0 h 554037"/>
                <a:gd name="connsiteX4" fmla="*/ 158750 w 158750"/>
                <a:gd name="connsiteY4" fmla="*/ 554037 h 554037"/>
                <a:gd name="connsiteX0" fmla="*/ 158750 w 158750"/>
                <a:gd name="connsiteY0" fmla="*/ 568325 h 568325"/>
                <a:gd name="connsiteX1" fmla="*/ 0 w 158750"/>
                <a:gd name="connsiteY1" fmla="*/ 473869 h 568325"/>
                <a:gd name="connsiteX2" fmla="*/ 0 w 158750"/>
                <a:gd name="connsiteY2" fmla="*/ 87313 h 568325"/>
                <a:gd name="connsiteX3" fmla="*/ 151606 w 158750"/>
                <a:gd name="connsiteY3" fmla="*/ 0 h 568325"/>
                <a:gd name="connsiteX4" fmla="*/ 158750 w 158750"/>
                <a:gd name="connsiteY4" fmla="*/ 568325 h 5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50" h="568325">
                  <a:moveTo>
                    <a:pt x="158750" y="568325"/>
                  </a:moveTo>
                  <a:lnTo>
                    <a:pt x="0" y="473869"/>
                  </a:lnTo>
                  <a:lnTo>
                    <a:pt x="0" y="87313"/>
                  </a:lnTo>
                  <a:lnTo>
                    <a:pt x="151606" y="0"/>
                  </a:lnTo>
                  <a:cubicBezTo>
                    <a:pt x="153987" y="189442"/>
                    <a:pt x="156369" y="378883"/>
                    <a:pt x="158750" y="5683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C4B08260-D1F2-DC59-3551-7C7E7769F6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128" y="4870251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E4196DD-A471-BBD5-5EC2-DFC600F616AE}"/>
                </a:ext>
              </a:extLst>
            </p:cNvPr>
            <p:cNvSpPr/>
            <p:nvPr/>
          </p:nvSpPr>
          <p:spPr>
            <a:xfrm>
              <a:off x="4892685" y="3057504"/>
              <a:ext cx="282476" cy="1172468"/>
            </a:xfrm>
            <a:custGeom>
              <a:avLst/>
              <a:gdLst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23900 w 723900"/>
                <a:gd name="connsiteY7" fmla="*/ 595312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280727 w 723900"/>
                <a:gd name="connsiteY4" fmla="*/ 1188244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531144"/>
                <a:gd name="connsiteX1" fmla="*/ 0 w 723900"/>
                <a:gd name="connsiteY1" fmla="*/ 457200 h 1531144"/>
                <a:gd name="connsiteX2" fmla="*/ 117138 w 723900"/>
                <a:gd name="connsiteY2" fmla="*/ 1531144 h 1531144"/>
                <a:gd name="connsiteX3" fmla="*/ 571500 w 723900"/>
                <a:gd name="connsiteY3" fmla="*/ 1323975 h 1531144"/>
                <a:gd name="connsiteX4" fmla="*/ 280727 w 723900"/>
                <a:gd name="connsiteY4" fmla="*/ 1188244 h 1531144"/>
                <a:gd name="connsiteX5" fmla="*/ 273583 w 723900"/>
                <a:gd name="connsiteY5" fmla="*/ 511969 h 1531144"/>
                <a:gd name="connsiteX6" fmla="*/ 425298 w 723900"/>
                <a:gd name="connsiteY6" fmla="*/ 438150 h 1531144"/>
                <a:gd name="connsiteX7" fmla="*/ 694445 w 723900"/>
                <a:gd name="connsiteY7" fmla="*/ 571500 h 1531144"/>
                <a:gd name="connsiteX8" fmla="*/ 723900 w 723900"/>
                <a:gd name="connsiteY8" fmla="*/ 0 h 1531144"/>
                <a:gd name="connsiteX9" fmla="*/ 661988 w 723900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577307 w 606762"/>
                <a:gd name="connsiteY7" fmla="*/ 571500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26096 w 606762"/>
                <a:gd name="connsiteY0" fmla="*/ 340518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26096 w 606762"/>
                <a:gd name="connsiteY9" fmla="*/ 340518 h 1531144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35067 w 454362"/>
                <a:gd name="connsiteY7" fmla="*/ 438150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996 w 454362"/>
                <a:gd name="connsiteY0" fmla="*/ 214312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996 w 454362"/>
                <a:gd name="connsiteY9" fmla="*/ 214312 h 1483519"/>
                <a:gd name="connsiteX0" fmla="*/ 40043 w 493409"/>
                <a:gd name="connsiteY0" fmla="*/ 214312 h 1483519"/>
                <a:gd name="connsiteX1" fmla="*/ 0 w 493409"/>
                <a:gd name="connsiteY1" fmla="*/ 1454943 h 1483519"/>
                <a:gd name="connsiteX2" fmla="*/ 39047 w 493409"/>
                <a:gd name="connsiteY2" fmla="*/ 1483519 h 1483519"/>
                <a:gd name="connsiteX3" fmla="*/ 493409 w 493409"/>
                <a:gd name="connsiteY3" fmla="*/ 1276350 h 1483519"/>
                <a:gd name="connsiteX4" fmla="*/ 202636 w 493409"/>
                <a:gd name="connsiteY4" fmla="*/ 1140619 h 1483519"/>
                <a:gd name="connsiteX5" fmla="*/ 195492 w 493409"/>
                <a:gd name="connsiteY5" fmla="*/ 464344 h 1483519"/>
                <a:gd name="connsiteX6" fmla="*/ 347207 w 493409"/>
                <a:gd name="connsiteY6" fmla="*/ 390525 h 1483519"/>
                <a:gd name="connsiteX7" fmla="*/ 451802 w 493409"/>
                <a:gd name="connsiteY7" fmla="*/ 426244 h 1483519"/>
                <a:gd name="connsiteX8" fmla="*/ 470101 w 493409"/>
                <a:gd name="connsiteY8" fmla="*/ 0 h 1483519"/>
                <a:gd name="connsiteX9" fmla="*/ 40043 w 493409"/>
                <a:gd name="connsiteY9" fmla="*/ 214312 h 1483519"/>
                <a:gd name="connsiteX0" fmla="*/ 40043 w 493409"/>
                <a:gd name="connsiteY0" fmla="*/ 214312 h 1454943"/>
                <a:gd name="connsiteX1" fmla="*/ 0 w 493409"/>
                <a:gd name="connsiteY1" fmla="*/ 1454943 h 1454943"/>
                <a:gd name="connsiteX2" fmla="*/ 421140 w 493409"/>
                <a:gd name="connsiteY2" fmla="*/ 1259682 h 1454943"/>
                <a:gd name="connsiteX3" fmla="*/ 493409 w 493409"/>
                <a:gd name="connsiteY3" fmla="*/ 1276350 h 1454943"/>
                <a:gd name="connsiteX4" fmla="*/ 202636 w 493409"/>
                <a:gd name="connsiteY4" fmla="*/ 1140619 h 1454943"/>
                <a:gd name="connsiteX5" fmla="*/ 195492 w 493409"/>
                <a:gd name="connsiteY5" fmla="*/ 464344 h 1454943"/>
                <a:gd name="connsiteX6" fmla="*/ 347207 w 493409"/>
                <a:gd name="connsiteY6" fmla="*/ 390525 h 1454943"/>
                <a:gd name="connsiteX7" fmla="*/ 451802 w 493409"/>
                <a:gd name="connsiteY7" fmla="*/ 426244 h 1454943"/>
                <a:gd name="connsiteX8" fmla="*/ 470101 w 493409"/>
                <a:gd name="connsiteY8" fmla="*/ 0 h 1454943"/>
                <a:gd name="connsiteX9" fmla="*/ 40043 w 493409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202636 w 470162"/>
                <a:gd name="connsiteY4" fmla="*/ 1140619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40663 w 470162"/>
                <a:gd name="connsiteY2" fmla="*/ 1252538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0121 w 436694"/>
                <a:gd name="connsiteY4" fmla="*/ 1107282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274693 w 436694"/>
                <a:gd name="connsiteY6" fmla="*/ 366712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67"/>
                <a:gd name="connsiteY0" fmla="*/ 214312 h 1452562"/>
                <a:gd name="connsiteX1" fmla="*/ 0 w 436667"/>
                <a:gd name="connsiteY1" fmla="*/ 1452562 h 1452562"/>
                <a:gd name="connsiteX2" fmla="*/ 407195 w 436667"/>
                <a:gd name="connsiteY2" fmla="*/ 1252538 h 1452562"/>
                <a:gd name="connsiteX3" fmla="*/ 128050 w 436667"/>
                <a:gd name="connsiteY3" fmla="*/ 1100138 h 1452562"/>
                <a:gd name="connsiteX4" fmla="*/ 138488 w 436667"/>
                <a:gd name="connsiteY4" fmla="*/ 1104900 h 1452562"/>
                <a:gd name="connsiteX5" fmla="*/ 128556 w 436667"/>
                <a:gd name="connsiteY5" fmla="*/ 450057 h 1452562"/>
                <a:gd name="connsiteX6" fmla="*/ 274693 w 436667"/>
                <a:gd name="connsiteY6" fmla="*/ 366712 h 1452562"/>
                <a:gd name="connsiteX7" fmla="*/ 401600 w 436667"/>
                <a:gd name="connsiteY7" fmla="*/ 435769 h 1452562"/>
                <a:gd name="connsiteX8" fmla="*/ 436633 w 436667"/>
                <a:gd name="connsiteY8" fmla="*/ 0 h 1452562"/>
                <a:gd name="connsiteX9" fmla="*/ 6575 w 436667"/>
                <a:gd name="connsiteY9" fmla="*/ 214312 h 1452562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7187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9568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85849 w 407195"/>
                <a:gd name="connsiteY7" fmla="*/ 366712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7195" h="1443037">
                  <a:moveTo>
                    <a:pt x="6575" y="204787"/>
                  </a:moveTo>
                  <a:cubicBezTo>
                    <a:pt x="4383" y="617537"/>
                    <a:pt x="2192" y="1030287"/>
                    <a:pt x="0" y="1443037"/>
                  </a:cubicBezTo>
                  <a:lnTo>
                    <a:pt x="407195" y="1243013"/>
                  </a:lnTo>
                  <a:lnTo>
                    <a:pt x="128050" y="1090613"/>
                  </a:lnTo>
                  <a:lnTo>
                    <a:pt x="138488" y="1095375"/>
                  </a:lnTo>
                  <a:cubicBezTo>
                    <a:pt x="136107" y="877094"/>
                    <a:pt x="139304" y="663575"/>
                    <a:pt x="136923" y="445294"/>
                  </a:cubicBezTo>
                  <a:cubicBezTo>
                    <a:pt x="145996" y="440875"/>
                    <a:pt x="155069" y="431693"/>
                    <a:pt x="164142" y="427274"/>
                  </a:cubicBezTo>
                  <a:lnTo>
                    <a:pt x="285849" y="366712"/>
                  </a:lnTo>
                  <a:lnTo>
                    <a:pt x="401600" y="426244"/>
                  </a:lnTo>
                  <a:cubicBezTo>
                    <a:pt x="400262" y="280194"/>
                    <a:pt x="393347" y="146050"/>
                    <a:pt x="392009" y="0"/>
                  </a:cubicBezTo>
                  <a:lnTo>
                    <a:pt x="6575" y="204787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136" name="Forma libre: forma 135">
              <a:extLst>
                <a:ext uri="{FF2B5EF4-FFF2-40B4-BE49-F238E27FC236}">
                  <a16:creationId xmlns:a16="http://schemas.microsoft.com/office/drawing/2014/main" id="{93FC2E94-6CBE-3831-5F74-DFA91294958F}"/>
                </a:ext>
              </a:extLst>
            </p:cNvPr>
            <p:cNvSpPr/>
            <p:nvPr/>
          </p:nvSpPr>
          <p:spPr>
            <a:xfrm>
              <a:off x="5029795" y="2513569"/>
              <a:ext cx="706189" cy="979180"/>
            </a:xfrm>
            <a:custGeom>
              <a:avLst/>
              <a:gdLst>
                <a:gd name="connsiteX0" fmla="*/ 0 w 869156"/>
                <a:gd name="connsiteY0" fmla="*/ 573881 h 1216819"/>
                <a:gd name="connsiteX1" fmla="*/ 166688 w 869156"/>
                <a:gd name="connsiteY1" fmla="*/ 671513 h 1216819"/>
                <a:gd name="connsiteX2" fmla="*/ 176213 w 869156"/>
                <a:gd name="connsiteY2" fmla="*/ 1107281 h 1216819"/>
                <a:gd name="connsiteX3" fmla="*/ 376238 w 869156"/>
                <a:gd name="connsiteY3" fmla="*/ 1216819 h 1216819"/>
                <a:gd name="connsiteX4" fmla="*/ 869156 w 869156"/>
                <a:gd name="connsiteY4" fmla="*/ 919163 h 1216819"/>
                <a:gd name="connsiteX5" fmla="*/ 869156 w 869156"/>
                <a:gd name="connsiteY5" fmla="*/ 0 h 1216819"/>
                <a:gd name="connsiteX6" fmla="*/ 535781 w 869156"/>
                <a:gd name="connsiteY6" fmla="*/ 192881 h 1216819"/>
                <a:gd name="connsiteX7" fmla="*/ 535781 w 869156"/>
                <a:gd name="connsiteY7" fmla="*/ 276225 h 1216819"/>
                <a:gd name="connsiteX8" fmla="*/ 0 w 869156"/>
                <a:gd name="connsiteY8" fmla="*/ 573881 h 12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9156" h="1216819">
                  <a:moveTo>
                    <a:pt x="0" y="573881"/>
                  </a:moveTo>
                  <a:lnTo>
                    <a:pt x="166688" y="671513"/>
                  </a:lnTo>
                  <a:lnTo>
                    <a:pt x="176213" y="1107281"/>
                  </a:lnTo>
                  <a:lnTo>
                    <a:pt x="376238" y="1216819"/>
                  </a:lnTo>
                  <a:lnTo>
                    <a:pt x="869156" y="919163"/>
                  </a:lnTo>
                  <a:lnTo>
                    <a:pt x="869156" y="0"/>
                  </a:lnTo>
                  <a:lnTo>
                    <a:pt x="535781" y="192881"/>
                  </a:lnTo>
                  <a:lnTo>
                    <a:pt x="535781" y="276225"/>
                  </a:lnTo>
                  <a:lnTo>
                    <a:pt x="0" y="57388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32" name="Conector recto 131">
              <a:extLst>
                <a:ext uri="{FF2B5EF4-FFF2-40B4-BE49-F238E27FC236}">
                  <a16:creationId xmlns:a16="http://schemas.microsoft.com/office/drawing/2014/main" id="{1F2D8AFE-E14B-2522-C003-32264132CB2E}"/>
                </a:ext>
              </a:extLst>
            </p:cNvPr>
            <p:cNvCxnSpPr>
              <a:cxnSpLocks/>
              <a:stCxn id="86" idx="1"/>
            </p:cNvCxnSpPr>
            <p:nvPr/>
          </p:nvCxnSpPr>
          <p:spPr>
            <a:xfrm flipV="1">
              <a:off x="4030993" y="2710241"/>
              <a:ext cx="1443067" cy="83573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cto 137">
              <a:extLst>
                <a:ext uri="{FF2B5EF4-FFF2-40B4-BE49-F238E27FC236}">
                  <a16:creationId xmlns:a16="http://schemas.microsoft.com/office/drawing/2014/main" id="{FE39624B-131C-3A6A-9D19-F3AF79D82B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2503" y="3250732"/>
              <a:ext cx="281704" cy="1614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>
              <a:extLst>
                <a:ext uri="{FF2B5EF4-FFF2-40B4-BE49-F238E27FC236}">
                  <a16:creationId xmlns:a16="http://schemas.microsoft.com/office/drawing/2014/main" id="{DE3E0956-5A38-CAFD-F5A2-9F5043BCF566}"/>
                </a:ext>
              </a:extLst>
            </p:cNvPr>
            <p:cNvCxnSpPr>
              <a:cxnSpLocks/>
              <a:stCxn id="136" idx="7"/>
            </p:cNvCxnSpPr>
            <p:nvPr/>
          </p:nvCxnSpPr>
          <p:spPr>
            <a:xfrm flipH="1">
              <a:off x="5457290" y="2735849"/>
              <a:ext cx="7828" cy="519266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Forma libre: forma 143">
              <a:extLst>
                <a:ext uri="{FF2B5EF4-FFF2-40B4-BE49-F238E27FC236}">
                  <a16:creationId xmlns:a16="http://schemas.microsoft.com/office/drawing/2014/main" id="{EE87FF9F-5A34-8E47-D00F-75B1B7142610}"/>
                </a:ext>
              </a:extLst>
            </p:cNvPr>
            <p:cNvSpPr/>
            <p:nvPr/>
          </p:nvSpPr>
          <p:spPr>
            <a:xfrm>
              <a:off x="4615756" y="3243165"/>
              <a:ext cx="245715" cy="452735"/>
            </a:xfrm>
            <a:custGeom>
              <a:avLst/>
              <a:gdLst>
                <a:gd name="connsiteX0" fmla="*/ 0 w 302418"/>
                <a:gd name="connsiteY0" fmla="*/ 557212 h 557212"/>
                <a:gd name="connsiteX1" fmla="*/ 164306 w 302418"/>
                <a:gd name="connsiteY1" fmla="*/ 476250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45256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54781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418" h="557212">
                  <a:moveTo>
                    <a:pt x="0" y="557212"/>
                  </a:moveTo>
                  <a:lnTo>
                    <a:pt x="154781" y="478631"/>
                  </a:lnTo>
                  <a:lnTo>
                    <a:pt x="302418" y="554831"/>
                  </a:lnTo>
                  <a:lnTo>
                    <a:pt x="302418" y="71437"/>
                  </a:lnTo>
                  <a:lnTo>
                    <a:pt x="150018" y="0"/>
                  </a:lnTo>
                  <a:lnTo>
                    <a:pt x="0" y="80962"/>
                  </a:lnTo>
                  <a:lnTo>
                    <a:pt x="0" y="55721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51" name="Conector recto 150">
              <a:extLst>
                <a:ext uri="{FF2B5EF4-FFF2-40B4-BE49-F238E27FC236}">
                  <a16:creationId xmlns:a16="http://schemas.microsoft.com/office/drawing/2014/main" id="{83C2A3FB-B516-EE50-3240-C962D72043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5098" y="3666795"/>
              <a:ext cx="717008" cy="41090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upo 156">
              <a:extLst>
                <a:ext uri="{FF2B5EF4-FFF2-40B4-BE49-F238E27FC236}">
                  <a16:creationId xmlns:a16="http://schemas.microsoft.com/office/drawing/2014/main" id="{444282AC-7F02-571C-BAB6-635BC78E2E8E}"/>
                </a:ext>
              </a:extLst>
            </p:cNvPr>
            <p:cNvGrpSpPr/>
            <p:nvPr/>
          </p:nvGrpSpPr>
          <p:grpSpPr>
            <a:xfrm>
              <a:off x="4979805" y="3353307"/>
              <a:ext cx="913209" cy="1083469"/>
              <a:chOff x="1488462" y="2713281"/>
              <a:chExt cx="1123949" cy="1333500"/>
            </a:xfrm>
          </p:grpSpPr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D61E2CC6-1818-BD56-FD37-4A1B4863C72A}"/>
                  </a:ext>
                </a:extLst>
              </p:cNvPr>
              <p:cNvSpPr/>
              <p:nvPr/>
            </p:nvSpPr>
            <p:spPr>
              <a:xfrm>
                <a:off x="1488462" y="2713281"/>
                <a:ext cx="1123949" cy="1333500"/>
              </a:xfrm>
              <a:custGeom>
                <a:avLst/>
                <a:gdLst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0 w 1147762"/>
                  <a:gd name="connsiteY2" fmla="*/ 90487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23813 w 1147762"/>
                  <a:gd name="connsiteY2" fmla="*/ 76200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16793 w 1123949"/>
                  <a:gd name="connsiteY0" fmla="*/ 1333500 h 1333500"/>
                  <a:gd name="connsiteX1" fmla="*/ 7143 w 1123949"/>
                  <a:gd name="connsiteY1" fmla="*/ 742950 h 1333500"/>
                  <a:gd name="connsiteX2" fmla="*/ 0 w 1123949"/>
                  <a:gd name="connsiteY2" fmla="*/ 76200 h 1333500"/>
                  <a:gd name="connsiteX3" fmla="*/ 130968 w 1123949"/>
                  <a:gd name="connsiteY3" fmla="*/ 0 h 1333500"/>
                  <a:gd name="connsiteX4" fmla="*/ 1123949 w 1123949"/>
                  <a:gd name="connsiteY4" fmla="*/ 583406 h 1333500"/>
                  <a:gd name="connsiteX5" fmla="*/ 1007268 w 1123949"/>
                  <a:gd name="connsiteY5" fmla="*/ 661987 h 1333500"/>
                  <a:gd name="connsiteX6" fmla="*/ 1016793 w 1123949"/>
                  <a:gd name="connsiteY6" fmla="*/ 1333500 h 13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3949" h="1333500">
                    <a:moveTo>
                      <a:pt x="1016793" y="1333500"/>
                    </a:moveTo>
                    <a:lnTo>
                      <a:pt x="7143" y="742950"/>
                    </a:lnTo>
                    <a:lnTo>
                      <a:pt x="0" y="76200"/>
                    </a:lnTo>
                    <a:lnTo>
                      <a:pt x="130968" y="0"/>
                    </a:lnTo>
                    <a:lnTo>
                      <a:pt x="1123949" y="583406"/>
                    </a:lnTo>
                    <a:lnTo>
                      <a:pt x="1007268" y="661987"/>
                    </a:lnTo>
                    <a:lnTo>
                      <a:pt x="1016793" y="133350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cxnSp>
            <p:nvCxnSpPr>
              <p:cNvPr id="155" name="Conector recto 154">
                <a:extLst>
                  <a:ext uri="{FF2B5EF4-FFF2-40B4-BE49-F238E27FC236}">
                    <a16:creationId xmlns:a16="http://schemas.microsoft.com/office/drawing/2014/main" id="{6C79DC5F-E070-9AD0-E62C-2D92E89B4524}"/>
                  </a:ext>
                </a:extLst>
              </p:cNvPr>
              <p:cNvCxnSpPr>
                <a:cxnSpLocks/>
                <a:stCxn id="64" idx="2"/>
                <a:endCxn id="64" idx="5"/>
              </p:cNvCxnSpPr>
              <p:nvPr/>
            </p:nvCxnSpPr>
            <p:spPr>
              <a:xfrm>
                <a:off x="1488462" y="2789481"/>
                <a:ext cx="1007268" cy="585787"/>
              </a:xfrm>
              <a:prstGeom prst="line">
                <a:avLst/>
              </a:prstGeom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Conector recto 158">
              <a:extLst>
                <a:ext uri="{FF2B5EF4-FFF2-40B4-BE49-F238E27FC236}">
                  <a16:creationId xmlns:a16="http://schemas.microsoft.com/office/drawing/2014/main" id="{DEED7A23-0964-6293-07D3-BE91216BA65C}"/>
                </a:ext>
              </a:extLst>
            </p:cNvPr>
            <p:cNvCxnSpPr>
              <a:cxnSpLocks/>
              <a:stCxn id="144" idx="4"/>
              <a:endCxn id="144" idx="1"/>
            </p:cNvCxnSpPr>
            <p:nvPr/>
          </p:nvCxnSpPr>
          <p:spPr>
            <a:xfrm>
              <a:off x="4737646" y="3243165"/>
              <a:ext cx="3870" cy="38888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Conector recto 162">
              <a:extLst>
                <a:ext uri="{FF2B5EF4-FFF2-40B4-BE49-F238E27FC236}">
                  <a16:creationId xmlns:a16="http://schemas.microsoft.com/office/drawing/2014/main" id="{D36AD498-E4F4-8687-A664-D16E34297C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5501" y="5009873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>
              <a:extLst>
                <a:ext uri="{FF2B5EF4-FFF2-40B4-BE49-F238E27FC236}">
                  <a16:creationId xmlns:a16="http://schemas.microsoft.com/office/drawing/2014/main" id="{552244AB-1F3A-B57B-D4FE-9555BAEFC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2167" y="5526412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cto 165">
              <a:extLst>
                <a:ext uri="{FF2B5EF4-FFF2-40B4-BE49-F238E27FC236}">
                  <a16:creationId xmlns:a16="http://schemas.microsoft.com/office/drawing/2014/main" id="{E674A935-97A2-03EF-7F3E-D8D2B74DF6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3787" y="5282745"/>
              <a:ext cx="426894" cy="236998"/>
            </a:xfrm>
            <a:prstGeom prst="line">
              <a:avLst/>
            </a:prstGeom>
            <a:ln w="19050">
              <a:solidFill>
                <a:srgbClr val="F8F8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cto 171">
              <a:extLst>
                <a:ext uri="{FF2B5EF4-FFF2-40B4-BE49-F238E27FC236}">
                  <a16:creationId xmlns:a16="http://schemas.microsoft.com/office/drawing/2014/main" id="{D22C606C-CE8D-9ED9-2EC8-1BD0544E96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75584" y="2397025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cto 186">
              <a:extLst>
                <a:ext uri="{FF2B5EF4-FFF2-40B4-BE49-F238E27FC236}">
                  <a16:creationId xmlns:a16="http://schemas.microsoft.com/office/drawing/2014/main" id="{74611F90-6E0E-AB37-D773-850AF1E94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5538" y="2391832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cto 188">
              <a:extLst>
                <a:ext uri="{FF2B5EF4-FFF2-40B4-BE49-F238E27FC236}">
                  <a16:creationId xmlns:a16="http://schemas.microsoft.com/office/drawing/2014/main" id="{8A687EB7-E345-FF11-995D-36549B73DE1F}"/>
                </a:ext>
              </a:extLst>
            </p:cNvPr>
            <p:cNvCxnSpPr>
              <a:cxnSpLocks/>
              <a:stCxn id="53" idx="21"/>
              <a:endCxn id="61" idx="4"/>
            </p:cNvCxnSpPr>
            <p:nvPr/>
          </p:nvCxnSpPr>
          <p:spPr>
            <a:xfrm flipH="1">
              <a:off x="8054166" y="4149021"/>
              <a:ext cx="10134" cy="973982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cto 190">
              <a:extLst>
                <a:ext uri="{FF2B5EF4-FFF2-40B4-BE49-F238E27FC236}">
                  <a16:creationId xmlns:a16="http://schemas.microsoft.com/office/drawing/2014/main" id="{8564EF28-4DFC-EC3F-0AE9-FFB4397B898C}"/>
                </a:ext>
              </a:extLst>
            </p:cNvPr>
            <p:cNvCxnSpPr>
              <a:cxnSpLocks/>
              <a:endCxn id="61" idx="3"/>
            </p:cNvCxnSpPr>
            <p:nvPr/>
          </p:nvCxnSpPr>
          <p:spPr>
            <a:xfrm>
              <a:off x="8017007" y="4975004"/>
              <a:ext cx="16729" cy="1633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E115C41-DB50-C628-4080-95995340FF0E}"/>
                </a:ext>
              </a:extLst>
            </p:cNvPr>
            <p:cNvGrpSpPr/>
            <p:nvPr/>
          </p:nvGrpSpPr>
          <p:grpSpPr>
            <a:xfrm>
              <a:off x="8664648" y="3217037"/>
              <a:ext cx="1463239" cy="2798834"/>
              <a:chOff x="9976674" y="-30959"/>
              <a:chExt cx="1800910" cy="3444719"/>
            </a:xfrm>
          </p:grpSpPr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E8F42F7D-1123-F7D0-E636-6409E274CDF8}"/>
                  </a:ext>
                </a:extLst>
              </p:cNvPr>
              <p:cNvSpPr/>
              <p:nvPr/>
            </p:nvSpPr>
            <p:spPr>
              <a:xfrm>
                <a:off x="10030064" y="0"/>
                <a:ext cx="1747520" cy="3413760"/>
              </a:xfrm>
              <a:custGeom>
                <a:avLst/>
                <a:gdLst>
                  <a:gd name="connsiteX0" fmla="*/ 1747520 w 1747520"/>
                  <a:gd name="connsiteY0" fmla="*/ 2404533 h 3413760"/>
                  <a:gd name="connsiteX1" fmla="*/ 0 w 1747520"/>
                  <a:gd name="connsiteY1" fmla="*/ 3413760 h 3413760"/>
                  <a:gd name="connsiteX2" fmla="*/ 0 w 1747520"/>
                  <a:gd name="connsiteY2" fmla="*/ 988906 h 3413760"/>
                  <a:gd name="connsiteX3" fmla="*/ 1740746 w 1747520"/>
                  <a:gd name="connsiteY3" fmla="*/ 0 h 3413760"/>
                  <a:gd name="connsiteX4" fmla="*/ 1747520 w 1747520"/>
                  <a:gd name="connsiteY4" fmla="*/ 2404533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520" h="3413760">
                    <a:moveTo>
                      <a:pt x="1747520" y="2404533"/>
                    </a:moveTo>
                    <a:lnTo>
                      <a:pt x="0" y="3413760"/>
                    </a:lnTo>
                    <a:lnTo>
                      <a:pt x="0" y="988906"/>
                    </a:lnTo>
                    <a:lnTo>
                      <a:pt x="1740746" y="0"/>
                    </a:lnTo>
                    <a:lnTo>
                      <a:pt x="1747520" y="240453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4F66CD06-52B3-AF96-503A-18FD5F47F5F9}"/>
                  </a:ext>
                </a:extLst>
              </p:cNvPr>
              <p:cNvSpPr/>
              <p:nvPr/>
            </p:nvSpPr>
            <p:spPr>
              <a:xfrm>
                <a:off x="9976674" y="-30959"/>
                <a:ext cx="1797050" cy="3438525"/>
              </a:xfrm>
              <a:custGeom>
                <a:avLst/>
                <a:gdLst>
                  <a:gd name="connsiteX0" fmla="*/ 50800 w 1797050"/>
                  <a:gd name="connsiteY0" fmla="*/ 3438525 h 3438525"/>
                  <a:gd name="connsiteX1" fmla="*/ 0 w 1797050"/>
                  <a:gd name="connsiteY1" fmla="*/ 3416300 h 3438525"/>
                  <a:gd name="connsiteX2" fmla="*/ 0 w 1797050"/>
                  <a:gd name="connsiteY2" fmla="*/ 987425 h 3438525"/>
                  <a:gd name="connsiteX3" fmla="*/ 1746250 w 1797050"/>
                  <a:gd name="connsiteY3" fmla="*/ 0 h 3438525"/>
                  <a:gd name="connsiteX4" fmla="*/ 1797050 w 1797050"/>
                  <a:gd name="connsiteY4" fmla="*/ 31750 h 3438525"/>
                  <a:gd name="connsiteX5" fmla="*/ 53975 w 1797050"/>
                  <a:gd name="connsiteY5" fmla="*/ 1019175 h 3438525"/>
                  <a:gd name="connsiteX6" fmla="*/ 50800 w 1797050"/>
                  <a:gd name="connsiteY6" fmla="*/ 3438525 h 343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7050" h="3438525">
                    <a:moveTo>
                      <a:pt x="50800" y="3438525"/>
                    </a:moveTo>
                    <a:lnTo>
                      <a:pt x="0" y="3416300"/>
                    </a:lnTo>
                    <a:lnTo>
                      <a:pt x="0" y="987425"/>
                    </a:lnTo>
                    <a:lnTo>
                      <a:pt x="1746250" y="0"/>
                    </a:lnTo>
                    <a:lnTo>
                      <a:pt x="1797050" y="31750"/>
                    </a:lnTo>
                    <a:lnTo>
                      <a:pt x="53975" y="1019175"/>
                    </a:lnTo>
                    <a:cubicBezTo>
                      <a:pt x="52917" y="1825625"/>
                      <a:pt x="51858" y="2632075"/>
                      <a:pt x="50800" y="343852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9B210D6A-BFDE-223A-F888-9EAF588CD39D}"/>
                  </a:ext>
                </a:extLst>
              </p:cNvPr>
              <p:cNvCxnSpPr>
                <a:cxnSpLocks/>
                <a:stCxn id="6" idx="2"/>
                <a:endCxn id="6" idx="5"/>
              </p:cNvCxnSpPr>
              <p:nvPr/>
            </p:nvCxnSpPr>
            <p:spPr>
              <a:xfrm>
                <a:off x="9976674" y="956466"/>
                <a:ext cx="53975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0E795FD-31DC-650F-AF8E-3395D11A50CF}"/>
                  </a:ext>
                </a:extLst>
              </p:cNvPr>
              <p:cNvSpPr/>
              <p:nvPr/>
            </p:nvSpPr>
            <p:spPr>
              <a:xfrm>
                <a:off x="10004213" y="-13547"/>
                <a:ext cx="1733973" cy="3406986"/>
              </a:xfrm>
              <a:custGeom>
                <a:avLst/>
                <a:gdLst>
                  <a:gd name="connsiteX0" fmla="*/ 0 w 1733973"/>
                  <a:gd name="connsiteY0" fmla="*/ 3406986 h 3406986"/>
                  <a:gd name="connsiteX1" fmla="*/ 0 w 1733973"/>
                  <a:gd name="connsiteY1" fmla="*/ 988906 h 3406986"/>
                  <a:gd name="connsiteX2" fmla="*/ 1733973 w 1733973"/>
                  <a:gd name="connsiteY2" fmla="*/ 0 h 340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3973" h="3406986">
                    <a:moveTo>
                      <a:pt x="0" y="3406986"/>
                    </a:moveTo>
                    <a:lnTo>
                      <a:pt x="0" y="988906"/>
                    </a:lnTo>
                    <a:lnTo>
                      <a:pt x="1733973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</p:grpSp>
        <p:cxnSp>
          <p:nvCxnSpPr>
            <p:cNvPr id="192" name="Conector recto 191">
              <a:extLst>
                <a:ext uri="{FF2B5EF4-FFF2-40B4-BE49-F238E27FC236}">
                  <a16:creationId xmlns:a16="http://schemas.microsoft.com/office/drawing/2014/main" id="{7B77A3A7-D03D-A046-5B10-EBF2D46AE903}"/>
                </a:ext>
              </a:extLst>
            </p:cNvPr>
            <p:cNvCxnSpPr>
              <a:cxnSpLocks/>
              <a:stCxn id="40" idx="5"/>
            </p:cNvCxnSpPr>
            <p:nvPr/>
          </p:nvCxnSpPr>
          <p:spPr>
            <a:xfrm flipH="1">
              <a:off x="8354811" y="4840571"/>
              <a:ext cx="5067" cy="44284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cto 193">
              <a:extLst>
                <a:ext uri="{FF2B5EF4-FFF2-40B4-BE49-F238E27FC236}">
                  <a16:creationId xmlns:a16="http://schemas.microsoft.com/office/drawing/2014/main" id="{BBAFD00D-B1D7-BF03-5820-567311B4F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5127" y="4750152"/>
              <a:ext cx="8937" cy="4099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>
              <a:extLst>
                <a:ext uri="{FF2B5EF4-FFF2-40B4-BE49-F238E27FC236}">
                  <a16:creationId xmlns:a16="http://schemas.microsoft.com/office/drawing/2014/main" id="{57D6BC7E-CF7F-102B-7709-1984832B9C6A}"/>
                </a:ext>
              </a:extLst>
            </p:cNvPr>
            <p:cNvCxnSpPr>
              <a:cxnSpLocks/>
            </p:cNvCxnSpPr>
            <p:nvPr/>
          </p:nvCxnSpPr>
          <p:spPr>
            <a:xfrm>
              <a:off x="8362944" y="581384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cto 201">
              <a:extLst>
                <a:ext uri="{FF2B5EF4-FFF2-40B4-BE49-F238E27FC236}">
                  <a16:creationId xmlns:a16="http://schemas.microsoft.com/office/drawing/2014/main" id="{B1F2108D-4A52-00F1-34AE-8272CD4ACB9E}"/>
                </a:ext>
              </a:extLst>
            </p:cNvPr>
            <p:cNvCxnSpPr>
              <a:cxnSpLocks/>
            </p:cNvCxnSpPr>
            <p:nvPr/>
          </p:nvCxnSpPr>
          <p:spPr>
            <a:xfrm>
              <a:off x="8351312" y="386322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>
              <a:extLst>
                <a:ext uri="{FF2B5EF4-FFF2-40B4-BE49-F238E27FC236}">
                  <a16:creationId xmlns:a16="http://schemas.microsoft.com/office/drawing/2014/main" id="{F197FF02-48DC-D923-51F9-28A4E8187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6436" y="3510381"/>
              <a:ext cx="3222" cy="13189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>
              <a:extLst>
                <a:ext uri="{FF2B5EF4-FFF2-40B4-BE49-F238E27FC236}">
                  <a16:creationId xmlns:a16="http://schemas.microsoft.com/office/drawing/2014/main" id="{0992C5A5-32F8-4EFF-335D-66436BE5A642}"/>
                </a:ext>
              </a:extLst>
            </p:cNvPr>
            <p:cNvCxnSpPr>
              <a:stCxn id="53" idx="0"/>
              <a:endCxn id="53" idx="0"/>
            </p:cNvCxnSpPr>
            <p:nvPr/>
          </p:nvCxnSpPr>
          <p:spPr>
            <a:xfrm>
              <a:off x="5490502" y="347163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Forma libre: forma 212">
              <a:extLst>
                <a:ext uri="{FF2B5EF4-FFF2-40B4-BE49-F238E27FC236}">
                  <a16:creationId xmlns:a16="http://schemas.microsoft.com/office/drawing/2014/main" id="{594B93B7-032D-DE4D-E14A-F52B17F5105E}"/>
                </a:ext>
              </a:extLst>
            </p:cNvPr>
            <p:cNvSpPr/>
            <p:nvPr/>
          </p:nvSpPr>
          <p:spPr>
            <a:xfrm>
              <a:off x="5509617" y="1993304"/>
              <a:ext cx="2561630" cy="1795463"/>
            </a:xfrm>
            <a:custGeom>
              <a:avLst/>
              <a:gdLst>
                <a:gd name="connsiteX0" fmla="*/ 676275 w 3152775"/>
                <a:gd name="connsiteY0" fmla="*/ 2171700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95525 w 3152775"/>
                <a:gd name="connsiteY4" fmla="*/ 719137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2775" h="2209800">
                  <a:moveTo>
                    <a:pt x="628650" y="2205038"/>
                  </a:moveTo>
                  <a:lnTo>
                    <a:pt x="0" y="1819275"/>
                  </a:lnTo>
                  <a:lnTo>
                    <a:pt x="3105150" y="0"/>
                  </a:lnTo>
                  <a:lnTo>
                    <a:pt x="3105150" y="247650"/>
                  </a:lnTo>
                  <a:lnTo>
                    <a:pt x="2295525" y="719137"/>
                  </a:lnTo>
                  <a:lnTo>
                    <a:pt x="2638425" y="904875"/>
                  </a:lnTo>
                  <a:lnTo>
                    <a:pt x="3133725" y="638175"/>
                  </a:lnTo>
                  <a:lnTo>
                    <a:pt x="3152775" y="752475"/>
                  </a:lnTo>
                  <a:lnTo>
                    <a:pt x="628650" y="2209800"/>
                  </a:lnTo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15" name="Forma libre: forma 214">
              <a:extLst>
                <a:ext uri="{FF2B5EF4-FFF2-40B4-BE49-F238E27FC236}">
                  <a16:creationId xmlns:a16="http://schemas.microsoft.com/office/drawing/2014/main" id="{B66A3CE7-DF49-741A-36CB-DD7C26196068}"/>
                </a:ext>
              </a:extLst>
            </p:cNvPr>
            <p:cNvSpPr/>
            <p:nvPr/>
          </p:nvSpPr>
          <p:spPr>
            <a:xfrm>
              <a:off x="8081565" y="1216819"/>
              <a:ext cx="1836738" cy="1174403"/>
            </a:xfrm>
            <a:custGeom>
              <a:avLst/>
              <a:gdLst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50800 w 2247900"/>
                <a:gd name="connsiteY10" fmla="*/ 971550 h 1428750"/>
                <a:gd name="connsiteX11" fmla="*/ 0 w 2247900"/>
                <a:gd name="connsiteY11" fmla="*/ 933450 h 1428750"/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7938 w 2247900"/>
                <a:gd name="connsiteY10" fmla="*/ 921544 h 1428750"/>
                <a:gd name="connsiteX11" fmla="*/ 0 w 2247900"/>
                <a:gd name="connsiteY11" fmla="*/ 933450 h 1428750"/>
                <a:gd name="connsiteX0" fmla="*/ 12700 w 2260600"/>
                <a:gd name="connsiteY0" fmla="*/ 933450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12700 w 2260600"/>
                <a:gd name="connsiteY11" fmla="*/ 933450 h 1428750"/>
                <a:gd name="connsiteX0" fmla="*/ 7937 w 2260600"/>
                <a:gd name="connsiteY0" fmla="*/ 935831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7937 w 2260600"/>
                <a:gd name="connsiteY11" fmla="*/ 935831 h 1428750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12750 w 2260600"/>
                <a:gd name="connsiteY5" fmla="*/ 1339850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12750 w 2260600"/>
                <a:gd name="connsiteY5" fmla="*/ 1327944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0600" h="1445419">
                  <a:moveTo>
                    <a:pt x="7937" y="935831"/>
                  </a:moveTo>
                  <a:lnTo>
                    <a:pt x="0" y="1181894"/>
                  </a:lnTo>
                  <a:lnTo>
                    <a:pt x="933450" y="622300"/>
                  </a:lnTo>
                  <a:lnTo>
                    <a:pt x="1250950" y="825500"/>
                  </a:lnTo>
                  <a:lnTo>
                    <a:pt x="1234281" y="867569"/>
                  </a:lnTo>
                  <a:lnTo>
                    <a:pt x="412750" y="1327944"/>
                  </a:lnTo>
                  <a:lnTo>
                    <a:pt x="419100" y="1445419"/>
                  </a:lnTo>
                  <a:lnTo>
                    <a:pt x="2260600" y="355600"/>
                  </a:lnTo>
                  <a:lnTo>
                    <a:pt x="2260600" y="6350"/>
                  </a:lnTo>
                  <a:lnTo>
                    <a:pt x="1593850" y="0"/>
                  </a:lnTo>
                  <a:lnTo>
                    <a:pt x="20638" y="921544"/>
                  </a:lnTo>
                  <a:lnTo>
                    <a:pt x="7937" y="935831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</p:grp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35516EF6-726A-7FF3-3370-79D70D79A47B}"/>
              </a:ext>
            </a:extLst>
          </p:cNvPr>
          <p:cNvCxnSpPr>
            <a:cxnSpLocks/>
          </p:cNvCxnSpPr>
          <p:nvPr/>
        </p:nvCxnSpPr>
        <p:spPr>
          <a:xfrm flipV="1">
            <a:off x="4973803" y="110140"/>
            <a:ext cx="214110" cy="65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53A0DF19-1C6F-C2FC-1E60-A8A1B3696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9927" y="600354"/>
            <a:ext cx="6474581" cy="4382671"/>
          </a:xfrm>
          <a:prstGeom prst="rect">
            <a:avLst/>
          </a:prstGeom>
        </p:spPr>
      </p:pic>
      <p:pic>
        <p:nvPicPr>
          <p:cNvPr id="2" name="Imagen 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9DBB0A0-6A7A-A460-9EC5-4A249C10DA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16" t="3045" r="19781" b="29560"/>
          <a:stretch/>
        </p:blipFill>
        <p:spPr>
          <a:xfrm rot="5400000">
            <a:off x="4943421" y="1146085"/>
            <a:ext cx="5560778" cy="4364377"/>
          </a:xfrm>
          <a:prstGeom prst="rect">
            <a:avLst/>
          </a:prstGeom>
        </p:spPr>
      </p:pic>
      <p:pic>
        <p:nvPicPr>
          <p:cNvPr id="18" name="Imagen 1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4F87371-38F8-BAFD-9AE8-3AABC82BA8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96000"/>
          </a:blip>
          <a:srcRect l="27710" t="61526" r="61414" b="31654"/>
          <a:stretch/>
        </p:blipFill>
        <p:spPr>
          <a:xfrm rot="5400000">
            <a:off x="5035437" y="1005589"/>
            <a:ext cx="1555379" cy="639969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0E856B9-141F-0AB7-2FA6-F46BC80A6C64}"/>
              </a:ext>
            </a:extLst>
          </p:cNvPr>
          <p:cNvSpPr/>
          <p:nvPr/>
        </p:nvSpPr>
        <p:spPr>
          <a:xfrm>
            <a:off x="3982917" y="4358048"/>
            <a:ext cx="175260" cy="174548"/>
          </a:xfrm>
          <a:prstGeom prst="ellipse">
            <a:avLst/>
          </a:prstGeom>
          <a:solidFill>
            <a:srgbClr val="FF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47738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8FBC83A5-BAA8-E9F7-8713-81DBD29F145E}"/>
              </a:ext>
            </a:extLst>
          </p:cNvPr>
          <p:cNvGrpSpPr/>
          <p:nvPr/>
        </p:nvGrpSpPr>
        <p:grpSpPr>
          <a:xfrm>
            <a:off x="10494380" y="1244563"/>
            <a:ext cx="8942733" cy="6173495"/>
            <a:chOff x="2041332" y="1216819"/>
            <a:chExt cx="8086555" cy="558244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46EEB9AB-96F0-1CD2-978D-E049EC97494C}"/>
                </a:ext>
              </a:extLst>
            </p:cNvPr>
            <p:cNvSpPr/>
            <p:nvPr/>
          </p:nvSpPr>
          <p:spPr>
            <a:xfrm>
              <a:off x="5106589" y="3423690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7" name="Imagen 6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17937DF1-675D-1EBB-E714-85621BDFF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332" y="1227138"/>
              <a:ext cx="7880736" cy="557212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54232CF7-4B08-7974-15F9-A748C199FFEB}"/>
                </a:ext>
              </a:extLst>
            </p:cNvPr>
            <p:cNvSpPr/>
            <p:nvPr/>
          </p:nvSpPr>
          <p:spPr>
            <a:xfrm>
              <a:off x="5349032" y="3572074"/>
              <a:ext cx="150912" cy="607517"/>
            </a:xfrm>
            <a:custGeom>
              <a:avLst/>
              <a:gdLst>
                <a:gd name="connsiteX0" fmla="*/ 185738 w 185738"/>
                <a:gd name="connsiteY0" fmla="*/ 0 h 747713"/>
                <a:gd name="connsiteX1" fmla="*/ 11907 w 185738"/>
                <a:gd name="connsiteY1" fmla="*/ 100013 h 747713"/>
                <a:gd name="connsiteX2" fmla="*/ 0 w 185738"/>
                <a:gd name="connsiteY2" fmla="*/ 747713 h 74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38" h="747713">
                  <a:moveTo>
                    <a:pt x="185738" y="0"/>
                  </a:moveTo>
                  <a:lnTo>
                    <a:pt x="11907" y="100013"/>
                  </a:lnTo>
                  <a:lnTo>
                    <a:pt x="0" y="747713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15" name="Imagen 1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74CE784-CAA0-23DA-028C-E658DA262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27217" r="9001" b="38159"/>
            <a:stretch/>
          </p:blipFill>
          <p:spPr>
            <a:xfrm>
              <a:off x="7332810" y="1227138"/>
              <a:ext cx="1878013" cy="1929265"/>
            </a:xfrm>
            <a:prstGeom prst="rect">
              <a:avLst/>
            </a:prstGeom>
          </p:spPr>
        </p:pic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8DBF3D8-52BE-9BBC-1F3D-0361E98FB300}"/>
                </a:ext>
              </a:extLst>
            </p:cNvPr>
            <p:cNvSpPr/>
            <p:nvPr/>
          </p:nvSpPr>
          <p:spPr>
            <a:xfrm>
              <a:off x="8048030" y="5184379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B80C875-77A5-A093-3DC2-7B845941C88D}"/>
                </a:ext>
              </a:extLst>
            </p:cNvPr>
            <p:cNvSpPr/>
            <p:nvPr/>
          </p:nvSpPr>
          <p:spPr>
            <a:xfrm>
              <a:off x="8093446" y="5161772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08E7FFB-F7B9-7865-EEB2-BDFE7AE3F0FB}"/>
                </a:ext>
              </a:extLst>
            </p:cNvPr>
            <p:cNvCxnSpPr>
              <a:cxnSpLocks/>
            </p:cNvCxnSpPr>
            <p:nvPr/>
          </p:nvCxnSpPr>
          <p:spPr>
            <a:xfrm>
              <a:off x="5793277" y="4254401"/>
              <a:ext cx="2542663" cy="1468487"/>
            </a:xfrm>
            <a:prstGeom prst="line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24" name="Imagen 23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0C51979-C152-6CBE-1032-467C225BD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4691" y="2866137"/>
              <a:ext cx="1876132" cy="414091"/>
            </a:xfrm>
            <a:prstGeom prst="rect">
              <a:avLst/>
            </a:prstGeom>
          </p:spPr>
        </p:pic>
        <p:pic>
          <p:nvPicPr>
            <p:cNvPr id="25" name="Imagen 2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EADD572D-1AA9-F546-7E32-3E9FB8B8F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5872" y="3276342"/>
              <a:ext cx="1876132" cy="414091"/>
            </a:xfrm>
            <a:prstGeom prst="rect">
              <a:avLst/>
            </a:prstGeom>
          </p:spPr>
        </p:pic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461A08A8-2A0E-88DF-9A88-C43E45F80D6C}"/>
                </a:ext>
              </a:extLst>
            </p:cNvPr>
            <p:cNvSpPr/>
            <p:nvPr/>
          </p:nvSpPr>
          <p:spPr>
            <a:xfrm>
              <a:off x="8022878" y="4003527"/>
              <a:ext cx="1027361" cy="748754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444" h="923925">
                  <a:moveTo>
                    <a:pt x="0" y="204788"/>
                  </a:moveTo>
                  <a:lnTo>
                    <a:pt x="309562" y="392907"/>
                  </a:lnTo>
                  <a:lnTo>
                    <a:pt x="402431" y="350044"/>
                  </a:lnTo>
                  <a:lnTo>
                    <a:pt x="1204912" y="0"/>
                  </a:lnTo>
                  <a:lnTo>
                    <a:pt x="1264444" y="609600"/>
                  </a:lnTo>
                  <a:lnTo>
                    <a:pt x="457200" y="923925"/>
                  </a:lnTo>
                  <a:lnTo>
                    <a:pt x="4762" y="669132"/>
                  </a:lnTo>
                  <a:cubicBezTo>
                    <a:pt x="6350" y="517526"/>
                    <a:pt x="7937" y="365919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A0D5A99D-A418-1FF6-6BCF-349323C8F3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9725" y="4094203"/>
              <a:ext cx="1395906" cy="8095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79EA6677-E274-375C-518B-F9B1DD011E9F}"/>
                </a:ext>
              </a:extLst>
            </p:cNvPr>
            <p:cNvSpPr/>
            <p:nvPr/>
          </p:nvSpPr>
          <p:spPr>
            <a:xfrm>
              <a:off x="8104776" y="5342158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E9BC78CC-F575-4005-316C-3D2DD954B366}"/>
                </a:ext>
              </a:extLst>
            </p:cNvPr>
            <p:cNvSpPr/>
            <p:nvPr/>
          </p:nvSpPr>
          <p:spPr>
            <a:xfrm>
              <a:off x="8107356" y="5548874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25419EE4-46C9-F828-886C-E53FF6CBE0F6}"/>
                </a:ext>
              </a:extLst>
            </p:cNvPr>
            <p:cNvSpPr/>
            <p:nvPr/>
          </p:nvSpPr>
          <p:spPr>
            <a:xfrm>
              <a:off x="8151916" y="3813941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B47FCDAF-445C-6939-0EB7-CE64483354FE}"/>
                </a:ext>
              </a:extLst>
            </p:cNvPr>
            <p:cNvSpPr/>
            <p:nvPr/>
          </p:nvSpPr>
          <p:spPr>
            <a:xfrm>
              <a:off x="8154496" y="4020657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43" name="Imagen 42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1ABEF63-2F4A-B197-4CEB-3CA825064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6605" y="3685776"/>
              <a:ext cx="1876132" cy="521887"/>
            </a:xfrm>
            <a:prstGeom prst="rect">
              <a:avLst/>
            </a:prstGeom>
          </p:spPr>
        </p:pic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252B0602-827B-D2A6-0BFE-650927025CC0}"/>
                </a:ext>
              </a:extLst>
            </p:cNvPr>
            <p:cNvSpPr/>
            <p:nvPr/>
          </p:nvSpPr>
          <p:spPr>
            <a:xfrm>
              <a:off x="8071247" y="4144423"/>
              <a:ext cx="226367" cy="123825"/>
            </a:xfrm>
            <a:custGeom>
              <a:avLst/>
              <a:gdLst>
                <a:gd name="connsiteX0" fmla="*/ 0 w 278606"/>
                <a:gd name="connsiteY0" fmla="*/ 0 h 152400"/>
                <a:gd name="connsiteX1" fmla="*/ 245269 w 278606"/>
                <a:gd name="connsiteY1" fmla="*/ 152400 h 152400"/>
                <a:gd name="connsiteX2" fmla="*/ 278606 w 278606"/>
                <a:gd name="connsiteY2" fmla="*/ 1333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606" h="152400">
                  <a:moveTo>
                    <a:pt x="0" y="0"/>
                  </a:moveTo>
                  <a:lnTo>
                    <a:pt x="245269" y="152400"/>
                  </a:lnTo>
                  <a:lnTo>
                    <a:pt x="278606" y="133350"/>
                  </a:lnTo>
                </a:path>
              </a:pathLst>
            </a:cu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DC27025A-2048-DCED-0612-3E2DB4A65AFB}"/>
                </a:ext>
              </a:extLst>
            </p:cNvPr>
            <p:cNvSpPr/>
            <p:nvPr/>
          </p:nvSpPr>
          <p:spPr>
            <a:xfrm>
              <a:off x="7895947" y="4143820"/>
              <a:ext cx="816472" cy="1049070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  <a:gd name="connsiteX0" fmla="*/ 90488 w 1259682"/>
                <a:gd name="connsiteY0" fmla="*/ 0 h 1296889"/>
                <a:gd name="connsiteX1" fmla="*/ 304800 w 1259682"/>
                <a:gd name="connsiteY1" fmla="*/ 765871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28613 w 1259682"/>
                <a:gd name="connsiteY2" fmla="*/ 171517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921544"/>
                <a:gd name="connsiteY0" fmla="*/ 0 h 1296889"/>
                <a:gd name="connsiteX1" fmla="*/ 338138 w 921544"/>
                <a:gd name="connsiteY1" fmla="*/ 159470 h 1296889"/>
                <a:gd name="connsiteX2" fmla="*/ 328613 w 921544"/>
                <a:gd name="connsiteY2" fmla="*/ 171517 h 1296889"/>
                <a:gd name="connsiteX3" fmla="*/ 385762 w 921544"/>
                <a:gd name="connsiteY3" fmla="*/ 138998 h 1296889"/>
                <a:gd name="connsiteX4" fmla="*/ 921544 w 921544"/>
                <a:gd name="connsiteY4" fmla="*/ 1094772 h 1296889"/>
                <a:gd name="connsiteX5" fmla="*/ 452438 w 921544"/>
                <a:gd name="connsiteY5" fmla="*/ 1296889 h 1296889"/>
                <a:gd name="connsiteX6" fmla="*/ 0 w 921544"/>
                <a:gd name="connsiteY6" fmla="*/ 1042096 h 1296889"/>
                <a:gd name="connsiteX7" fmla="*/ 90488 w 921544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385762 w 1014413"/>
                <a:gd name="connsiteY3" fmla="*/ 138998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988218 w 1014413"/>
                <a:gd name="connsiteY3" fmla="*/ 303729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28613 w 1004888"/>
                <a:gd name="connsiteY2" fmla="*/ 171517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92907 w 1004888"/>
                <a:gd name="connsiteY2" fmla="*/ 135706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88107 w 1004888"/>
                <a:gd name="connsiteY0" fmla="*/ 0 h 1294501"/>
                <a:gd name="connsiteX1" fmla="*/ 338138 w 1004888"/>
                <a:gd name="connsiteY1" fmla="*/ 157082 h 1294501"/>
                <a:gd name="connsiteX2" fmla="*/ 392907 w 1004888"/>
                <a:gd name="connsiteY2" fmla="*/ 133318 h 1294501"/>
                <a:gd name="connsiteX3" fmla="*/ 988218 w 1004888"/>
                <a:gd name="connsiteY3" fmla="*/ 301341 h 1294501"/>
                <a:gd name="connsiteX4" fmla="*/ 1004888 w 1004888"/>
                <a:gd name="connsiteY4" fmla="*/ 913328 h 1294501"/>
                <a:gd name="connsiteX5" fmla="*/ 452438 w 1004888"/>
                <a:gd name="connsiteY5" fmla="*/ 1294501 h 1294501"/>
                <a:gd name="connsiteX6" fmla="*/ 0 w 1004888"/>
                <a:gd name="connsiteY6" fmla="*/ 1039708 h 1294501"/>
                <a:gd name="connsiteX7" fmla="*/ 88107 w 1004888"/>
                <a:gd name="connsiteY7" fmla="*/ 0 h 129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4888" h="1294501">
                  <a:moveTo>
                    <a:pt x="88107" y="0"/>
                  </a:moveTo>
                  <a:lnTo>
                    <a:pt x="338138" y="157082"/>
                  </a:lnTo>
                  <a:lnTo>
                    <a:pt x="392907" y="133318"/>
                  </a:lnTo>
                  <a:lnTo>
                    <a:pt x="988218" y="301341"/>
                  </a:lnTo>
                  <a:lnTo>
                    <a:pt x="1004888" y="913328"/>
                  </a:lnTo>
                  <a:lnTo>
                    <a:pt x="452438" y="1294501"/>
                  </a:lnTo>
                  <a:lnTo>
                    <a:pt x="0" y="1039708"/>
                  </a:lnTo>
                  <a:cubicBezTo>
                    <a:pt x="1588" y="888102"/>
                    <a:pt x="96044" y="161131"/>
                    <a:pt x="881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6CF82D2C-9118-3C22-C31A-2AFAE93A057C}"/>
                </a:ext>
              </a:extLst>
            </p:cNvPr>
            <p:cNvSpPr/>
            <p:nvPr/>
          </p:nvSpPr>
          <p:spPr>
            <a:xfrm>
              <a:off x="8151916" y="3846469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1DBCBC5E-4777-9B39-F4B8-D22209ED7F03}"/>
                </a:ext>
              </a:extLst>
            </p:cNvPr>
            <p:cNvSpPr/>
            <p:nvPr/>
          </p:nvSpPr>
          <p:spPr>
            <a:xfrm>
              <a:off x="8154496" y="4053186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1610B98B-FA32-177A-39B6-6C4BCF975DF6}"/>
                </a:ext>
              </a:extLst>
            </p:cNvPr>
            <p:cNvGrpSpPr/>
            <p:nvPr/>
          </p:nvGrpSpPr>
          <p:grpSpPr>
            <a:xfrm>
              <a:off x="5490502" y="1220776"/>
              <a:ext cx="4457701" cy="3808052"/>
              <a:chOff x="5491448" y="-7830"/>
              <a:chExt cx="5486400" cy="4686832"/>
            </a:xfrm>
          </p:grpSpPr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E46B41EA-37A4-B697-0E69-027DAED989FC}"/>
                  </a:ext>
                </a:extLst>
              </p:cNvPr>
              <p:cNvSpPr/>
              <p:nvPr/>
            </p:nvSpPr>
            <p:spPr>
              <a:xfrm>
                <a:off x="5492523" y="2765271"/>
                <a:ext cx="3868828" cy="1913731"/>
              </a:xfrm>
              <a:custGeom>
                <a:avLst/>
                <a:gdLst>
                  <a:gd name="connsiteX0" fmla="*/ 0 w 2781300"/>
                  <a:gd name="connsiteY0" fmla="*/ 0 h 1501775"/>
                  <a:gd name="connsiteX1" fmla="*/ 9525 w 2781300"/>
                  <a:gd name="connsiteY1" fmla="*/ 95250 h 1501775"/>
                  <a:gd name="connsiteX2" fmla="*/ 2422525 w 2781300"/>
                  <a:gd name="connsiteY2" fmla="*/ 1501775 h 1501775"/>
                  <a:gd name="connsiteX3" fmla="*/ 2778125 w 2781300"/>
                  <a:gd name="connsiteY3" fmla="*/ 1238250 h 1501775"/>
                  <a:gd name="connsiteX4" fmla="*/ 2781300 w 2781300"/>
                  <a:gd name="connsiteY4" fmla="*/ 1133475 h 1501775"/>
                  <a:gd name="connsiteX5" fmla="*/ 2416175 w 2781300"/>
                  <a:gd name="connsiteY5" fmla="*/ 1425575 h 1501775"/>
                  <a:gd name="connsiteX6" fmla="*/ 0 w 2781300"/>
                  <a:gd name="connsiteY6" fmla="*/ 0 h 1501775"/>
                  <a:gd name="connsiteX0" fmla="*/ 0 w 3133999"/>
                  <a:gd name="connsiteY0" fmla="*/ 0 h 1913731"/>
                  <a:gd name="connsiteX1" fmla="*/ 9525 w 3133999"/>
                  <a:gd name="connsiteY1" fmla="*/ 95250 h 1913731"/>
                  <a:gd name="connsiteX2" fmla="*/ 3117850 w 3133999"/>
                  <a:gd name="connsiteY2" fmla="*/ 1913731 h 1913731"/>
                  <a:gd name="connsiteX3" fmla="*/ 2778125 w 3133999"/>
                  <a:gd name="connsiteY3" fmla="*/ 1238250 h 1913731"/>
                  <a:gd name="connsiteX4" fmla="*/ 2781300 w 3133999"/>
                  <a:gd name="connsiteY4" fmla="*/ 1133475 h 1913731"/>
                  <a:gd name="connsiteX5" fmla="*/ 2416175 w 3133999"/>
                  <a:gd name="connsiteY5" fmla="*/ 1425575 h 1913731"/>
                  <a:gd name="connsiteX6" fmla="*/ 0 w 3133999"/>
                  <a:gd name="connsiteY6" fmla="*/ 0 h 1913731"/>
                  <a:gd name="connsiteX0" fmla="*/ 0 w 3873500"/>
                  <a:gd name="connsiteY0" fmla="*/ 0 h 1913731"/>
                  <a:gd name="connsiteX1" fmla="*/ 9525 w 3873500"/>
                  <a:gd name="connsiteY1" fmla="*/ 95250 h 1913731"/>
                  <a:gd name="connsiteX2" fmla="*/ 3117850 w 3873500"/>
                  <a:gd name="connsiteY2" fmla="*/ 1913731 h 1913731"/>
                  <a:gd name="connsiteX3" fmla="*/ 3873500 w 3873500"/>
                  <a:gd name="connsiteY3" fmla="*/ 1493044 h 1913731"/>
                  <a:gd name="connsiteX4" fmla="*/ 2781300 w 3873500"/>
                  <a:gd name="connsiteY4" fmla="*/ 1133475 h 1913731"/>
                  <a:gd name="connsiteX5" fmla="*/ 2416175 w 3873500"/>
                  <a:gd name="connsiteY5" fmla="*/ 1425575 h 1913731"/>
                  <a:gd name="connsiteX6" fmla="*/ 0 w 3873500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2416175 w 3873502"/>
                  <a:gd name="connsiteY5" fmla="*/ 1425575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6163 w 3873502"/>
                  <a:gd name="connsiteY4" fmla="*/ 1569244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91"/>
                  <a:gd name="connsiteY0" fmla="*/ 0 h 1913731"/>
                  <a:gd name="connsiteX1" fmla="*/ 9525 w 3873591"/>
                  <a:gd name="connsiteY1" fmla="*/ 95250 h 1913731"/>
                  <a:gd name="connsiteX2" fmla="*/ 3117850 w 3873591"/>
                  <a:gd name="connsiteY2" fmla="*/ 1913731 h 1913731"/>
                  <a:gd name="connsiteX3" fmla="*/ 3873500 w 3873591"/>
                  <a:gd name="connsiteY3" fmla="*/ 1493044 h 1913731"/>
                  <a:gd name="connsiteX4" fmla="*/ 3867151 w 3873591"/>
                  <a:gd name="connsiteY4" fmla="*/ 1435894 h 1913731"/>
                  <a:gd name="connsiteX5" fmla="*/ 3116263 w 3873591"/>
                  <a:gd name="connsiteY5" fmla="*/ 1849437 h 1913731"/>
                  <a:gd name="connsiteX6" fmla="*/ 0 w 3873591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68828"/>
                  <a:gd name="connsiteY0" fmla="*/ 0 h 1913731"/>
                  <a:gd name="connsiteX1" fmla="*/ 9525 w 3868828"/>
                  <a:gd name="connsiteY1" fmla="*/ 95250 h 1913731"/>
                  <a:gd name="connsiteX2" fmla="*/ 3117850 w 3868828"/>
                  <a:gd name="connsiteY2" fmla="*/ 1913731 h 1913731"/>
                  <a:gd name="connsiteX3" fmla="*/ 3868737 w 3868828"/>
                  <a:gd name="connsiteY3" fmla="*/ 1478756 h 1913731"/>
                  <a:gd name="connsiteX4" fmla="*/ 3862388 w 3868828"/>
                  <a:gd name="connsiteY4" fmla="*/ 1421607 h 1913731"/>
                  <a:gd name="connsiteX5" fmla="*/ 3116263 w 3868828"/>
                  <a:gd name="connsiteY5" fmla="*/ 1849437 h 1913731"/>
                  <a:gd name="connsiteX6" fmla="*/ 0 w 3868828"/>
                  <a:gd name="connsiteY6" fmla="*/ 0 h 191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68828" h="1913731">
                    <a:moveTo>
                      <a:pt x="0" y="0"/>
                    </a:moveTo>
                    <a:lnTo>
                      <a:pt x="9525" y="95250"/>
                    </a:lnTo>
                    <a:lnTo>
                      <a:pt x="3117850" y="1913731"/>
                    </a:lnTo>
                    <a:cubicBezTo>
                      <a:pt x="3236383" y="1825889"/>
                      <a:pt x="3750204" y="1566598"/>
                      <a:pt x="3868737" y="1478756"/>
                    </a:cubicBezTo>
                    <a:cubicBezTo>
                      <a:pt x="3869795" y="1443831"/>
                      <a:pt x="3861330" y="1456532"/>
                      <a:pt x="3862388" y="1421607"/>
                    </a:cubicBezTo>
                    <a:lnTo>
                      <a:pt x="3116263" y="1849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1F8E8433-088D-6D3A-9B03-FB592AED3B91}"/>
                  </a:ext>
                </a:extLst>
              </p:cNvPr>
              <p:cNvSpPr/>
              <p:nvPr/>
            </p:nvSpPr>
            <p:spPr>
              <a:xfrm>
                <a:off x="5491448" y="-7830"/>
                <a:ext cx="5486400" cy="4612640"/>
              </a:xfrm>
              <a:custGeom>
                <a:avLst/>
                <a:gdLst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24106 w 5486400"/>
                  <a:gd name="connsiteY14" fmla="*/ 344762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11406 w 5486400"/>
                  <a:gd name="connsiteY14" fmla="*/ 390165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9656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7431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16156 w 5486400"/>
                  <a:gd name="connsiteY15" fmla="*/ 14744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95152 w 5486400"/>
                  <a:gd name="connsiteY16" fmla="*/ 19977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564977 w 5486400"/>
                  <a:gd name="connsiteY16" fmla="*/ 20739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7647 w 5486400"/>
                  <a:gd name="connsiteY17" fmla="*/ 18406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28804 w 5486400"/>
                  <a:gd name="connsiteY20" fmla="*/ 116443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425012 w 5486400"/>
                  <a:gd name="connsiteY18" fmla="*/ 15698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99612 w 5486400"/>
                  <a:gd name="connsiteY18" fmla="*/ 1573000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74212 w 5486400"/>
                  <a:gd name="connsiteY18" fmla="*/ 15571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51987 w 5486400"/>
                  <a:gd name="connsiteY18" fmla="*/ 15444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2462 w 5486400"/>
                  <a:gd name="connsiteY18" fmla="*/ 15317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5844 w 5486400"/>
                  <a:gd name="connsiteY14" fmla="*/ 3485726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7518 w 5486400"/>
                  <a:gd name="connsiteY13" fmla="*/ 3653419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5137 w 5486400"/>
                  <a:gd name="connsiteY13" fmla="*/ 3689138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3554 w 5486400"/>
                  <a:gd name="connsiteY11" fmla="*/ 1390015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26346 w 5486400"/>
                  <a:gd name="connsiteY11" fmla="*/ 1339742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4440 w 5486400"/>
                  <a:gd name="connsiteY11" fmla="*/ 1361173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62065 w 5486400"/>
                  <a:gd name="connsiteY11" fmla="*/ 1323073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18071 w 5486400"/>
                  <a:gd name="connsiteY10" fmla="*/ 1346094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8175 w 5486400"/>
                  <a:gd name="connsiteY9" fmla="*/ 1247827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747802 w 5486400"/>
                  <a:gd name="connsiteY9" fmla="*/ 1149242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42110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10339 w 5486400"/>
                  <a:gd name="connsiteY8" fmla="*/ 7264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31203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40728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335971 w 5486400"/>
                  <a:gd name="connsiteY8" fmla="*/ 61822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17483 w 5486400"/>
                  <a:gd name="connsiteY9" fmla="*/ 747872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554252 w 5486400"/>
                  <a:gd name="connsiteY7" fmla="*/ 22372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236627 w 5486400"/>
                  <a:gd name="connsiteY7" fmla="*/ 105557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35152 w 5486400"/>
                  <a:gd name="connsiteY7" fmla="*/ 4713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69952 w 5486400"/>
                  <a:gd name="connsiteY7" fmla="*/ 10936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868452 w 5486400"/>
                  <a:gd name="connsiteY7" fmla="*/ 6396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89002 w 5486400"/>
                  <a:gd name="connsiteY7" fmla="*/ 8174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762250 h 4604597"/>
                  <a:gd name="connsiteX1" fmla="*/ 3115733 w 5486400"/>
                  <a:gd name="connsiteY1" fmla="*/ 4604597 h 4604597"/>
                  <a:gd name="connsiteX2" fmla="*/ 3969173 w 5486400"/>
                  <a:gd name="connsiteY2" fmla="*/ 4096597 h 4604597"/>
                  <a:gd name="connsiteX3" fmla="*/ 3962400 w 5486400"/>
                  <a:gd name="connsiteY3" fmla="*/ 3642783 h 4604597"/>
                  <a:gd name="connsiteX4" fmla="*/ 5486400 w 5486400"/>
                  <a:gd name="connsiteY4" fmla="*/ 2775797 h 4604597"/>
                  <a:gd name="connsiteX5" fmla="*/ 5486400 w 5486400"/>
                  <a:gd name="connsiteY5" fmla="*/ 93557 h 4604597"/>
                  <a:gd name="connsiteX6" fmla="*/ 4759960 w 5486400"/>
                  <a:gd name="connsiteY6" fmla="*/ 0 h 4604597"/>
                  <a:gd name="connsiteX7" fmla="*/ 3189002 w 5486400"/>
                  <a:gd name="connsiteY7" fmla="*/ 911011 h 4604597"/>
                  <a:gd name="connsiteX8" fmla="*/ 3169952 w 5486400"/>
                  <a:gd name="connsiteY8" fmla="*/ 1187236 h 4604597"/>
                  <a:gd name="connsiteX9" fmla="*/ 3236627 w 5486400"/>
                  <a:gd name="connsiteY9" fmla="*/ 1149136 h 4604597"/>
                  <a:gd name="connsiteX10" fmla="*/ 4104534 w 5486400"/>
                  <a:gd name="connsiteY10" fmla="*/ 626269 h 4604597"/>
                  <a:gd name="connsiteX11" fmla="*/ 4414552 w 5486400"/>
                  <a:gd name="connsiteY11" fmla="*/ 807030 h 4604597"/>
                  <a:gd name="connsiteX12" fmla="*/ 4417483 w 5486400"/>
                  <a:gd name="connsiteY12" fmla="*/ 841429 h 4604597"/>
                  <a:gd name="connsiteX13" fmla="*/ 3581114 w 5486400"/>
                  <a:gd name="connsiteY13" fmla="*/ 1318998 h 4604597"/>
                  <a:gd name="connsiteX14" fmla="*/ 3608175 w 5486400"/>
                  <a:gd name="connsiteY14" fmla="*/ 1341384 h 4604597"/>
                  <a:gd name="connsiteX15" fmla="*/ 3603784 w 5486400"/>
                  <a:gd name="connsiteY15" fmla="*/ 1453939 h 4604597"/>
                  <a:gd name="connsiteX16" fmla="*/ 3512059 w 5486400"/>
                  <a:gd name="connsiteY16" fmla="*/ 1490449 h 4604597"/>
                  <a:gd name="connsiteX17" fmla="*/ 3514440 w 5486400"/>
                  <a:gd name="connsiteY17" fmla="*/ 1454730 h 4604597"/>
                  <a:gd name="connsiteX18" fmla="*/ 3463554 w 5486400"/>
                  <a:gd name="connsiteY18" fmla="*/ 1483572 h 4604597"/>
                  <a:gd name="connsiteX19" fmla="*/ 3461173 w 5486400"/>
                  <a:gd name="connsiteY19" fmla="*/ 3727926 h 4604597"/>
                  <a:gd name="connsiteX20" fmla="*/ 3432280 w 5486400"/>
                  <a:gd name="connsiteY20" fmla="*/ 3756501 h 4604597"/>
                  <a:gd name="connsiteX21" fmla="*/ 3167751 w 5486400"/>
                  <a:gd name="connsiteY21" fmla="*/ 3595951 h 4604597"/>
                  <a:gd name="connsiteX22" fmla="*/ 3170131 w 5486400"/>
                  <a:gd name="connsiteY22" fmla="*/ 1558502 h 4604597"/>
                  <a:gd name="connsiteX23" fmla="*/ 2647527 w 5486400"/>
                  <a:gd name="connsiteY23" fmla="*/ 1853936 h 4604597"/>
                  <a:gd name="connsiteX24" fmla="*/ 2341616 w 5486400"/>
                  <a:gd name="connsiteY24" fmla="*/ 1676242 h 4604597"/>
                  <a:gd name="connsiteX25" fmla="*/ 2335318 w 5486400"/>
                  <a:gd name="connsiteY25" fmla="*/ 1641951 h 4604597"/>
                  <a:gd name="connsiteX26" fmla="*/ 3126952 w 5486400"/>
                  <a:gd name="connsiteY26" fmla="*/ 1192901 h 4604597"/>
                  <a:gd name="connsiteX27" fmla="*/ 3119279 w 5486400"/>
                  <a:gd name="connsiteY27" fmla="*/ 934138 h 4604597"/>
                  <a:gd name="connsiteX28" fmla="*/ 0 w 5486400"/>
                  <a:gd name="connsiteY28" fmla="*/ 2762250 h 4604597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32280 w 5486400"/>
                  <a:gd name="connsiteY20" fmla="*/ 3764544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31185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6673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486400" h="4612640">
                    <a:moveTo>
                      <a:pt x="0" y="2770293"/>
                    </a:moveTo>
                    <a:lnTo>
                      <a:pt x="3115733" y="4612640"/>
                    </a:lnTo>
                    <a:lnTo>
                      <a:pt x="3969173" y="4104640"/>
                    </a:lnTo>
                    <a:cubicBezTo>
                      <a:pt x="3966915" y="3953369"/>
                      <a:pt x="3964658" y="3802097"/>
                      <a:pt x="3962400" y="3650826"/>
                    </a:cubicBezTo>
                    <a:lnTo>
                      <a:pt x="5486400" y="2783840"/>
                    </a:lnTo>
                    <a:lnTo>
                      <a:pt x="5451475" y="0"/>
                    </a:lnTo>
                    <a:lnTo>
                      <a:pt x="4759960" y="8043"/>
                    </a:lnTo>
                    <a:lnTo>
                      <a:pt x="3189002" y="916673"/>
                    </a:lnTo>
                    <a:lnTo>
                      <a:pt x="3181858" y="1176229"/>
                    </a:lnTo>
                    <a:lnTo>
                      <a:pt x="3236627" y="1157179"/>
                    </a:lnTo>
                    <a:lnTo>
                      <a:pt x="4104534" y="634312"/>
                    </a:lnTo>
                    <a:lnTo>
                      <a:pt x="4414552" y="815073"/>
                    </a:lnTo>
                    <a:cubicBezTo>
                      <a:pt x="4414735" y="824158"/>
                      <a:pt x="4417300" y="840387"/>
                      <a:pt x="4417483" y="849472"/>
                    </a:cubicBezTo>
                    <a:lnTo>
                      <a:pt x="3581114" y="1327041"/>
                    </a:lnTo>
                    <a:lnTo>
                      <a:pt x="3608175" y="1349427"/>
                    </a:lnTo>
                    <a:cubicBezTo>
                      <a:pt x="3608299" y="1425839"/>
                      <a:pt x="3603660" y="1385570"/>
                      <a:pt x="3603784" y="1461982"/>
                    </a:cubicBezTo>
                    <a:lnTo>
                      <a:pt x="3512059" y="1498492"/>
                    </a:lnTo>
                    <a:lnTo>
                      <a:pt x="3514440" y="1462773"/>
                    </a:lnTo>
                    <a:lnTo>
                      <a:pt x="3463554" y="1491615"/>
                    </a:lnTo>
                    <a:cubicBezTo>
                      <a:pt x="3462760" y="2239733"/>
                      <a:pt x="3461967" y="2987851"/>
                      <a:pt x="3461173" y="3735969"/>
                    </a:cubicBezTo>
                    <a:lnTo>
                      <a:pt x="3427517" y="3752638"/>
                    </a:lnTo>
                    <a:lnTo>
                      <a:pt x="3167751" y="3603994"/>
                    </a:lnTo>
                    <a:cubicBezTo>
                      <a:pt x="3171984" y="2750484"/>
                      <a:pt x="3165898" y="2420055"/>
                      <a:pt x="3170131" y="1566545"/>
                    </a:cubicBezTo>
                    <a:lnTo>
                      <a:pt x="2647527" y="1861979"/>
                    </a:lnTo>
                    <a:lnTo>
                      <a:pt x="2341616" y="1684285"/>
                    </a:lnTo>
                    <a:cubicBezTo>
                      <a:pt x="2341104" y="1673648"/>
                      <a:pt x="2340593" y="1663012"/>
                      <a:pt x="2340081" y="1652375"/>
                    </a:cubicBezTo>
                    <a:lnTo>
                      <a:pt x="3126952" y="1200944"/>
                    </a:lnTo>
                    <a:cubicBezTo>
                      <a:pt x="3127569" y="1037431"/>
                      <a:pt x="3128187" y="1110456"/>
                      <a:pt x="3128804" y="946943"/>
                    </a:cubicBezTo>
                    <a:lnTo>
                      <a:pt x="0" y="2770293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</p:grp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4476DC5A-B550-58A0-206B-0D0B6183E300}"/>
                </a:ext>
              </a:extLst>
            </p:cNvPr>
            <p:cNvSpPr/>
            <p:nvPr/>
          </p:nvSpPr>
          <p:spPr>
            <a:xfrm>
              <a:off x="5496074" y="3473400"/>
              <a:ext cx="3223320" cy="1559421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7162" h="1919287">
                  <a:moveTo>
                    <a:pt x="0" y="0"/>
                  </a:moveTo>
                  <a:lnTo>
                    <a:pt x="0" y="85725"/>
                  </a:lnTo>
                  <a:lnTo>
                    <a:pt x="3119437" y="1919287"/>
                  </a:lnTo>
                  <a:lnTo>
                    <a:pt x="3967162" y="1419225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5CFF776E-3DD0-049B-08EF-F183427D4FBC}"/>
                </a:ext>
              </a:extLst>
            </p:cNvPr>
            <p:cNvSpPr/>
            <p:nvPr/>
          </p:nvSpPr>
          <p:spPr>
            <a:xfrm>
              <a:off x="5495750" y="3520104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981611F5-53DE-1814-0ADE-FD4708FBD017}"/>
                </a:ext>
              </a:extLst>
            </p:cNvPr>
            <p:cNvSpPr/>
            <p:nvPr/>
          </p:nvSpPr>
          <p:spPr>
            <a:xfrm>
              <a:off x="5494707" y="3497787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1460C2D5-48B1-B241-CE5D-9F94FB815422}"/>
                </a:ext>
              </a:extLst>
            </p:cNvPr>
            <p:cNvGrpSpPr/>
            <p:nvPr/>
          </p:nvGrpSpPr>
          <p:grpSpPr>
            <a:xfrm>
              <a:off x="8112228" y="4276282"/>
              <a:ext cx="965448" cy="597179"/>
              <a:chOff x="5800725" y="134166"/>
              <a:chExt cx="1188244" cy="734990"/>
            </a:xfrm>
          </p:grpSpPr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7652F22D-7F3D-727A-5E32-1D127328454A}"/>
                  </a:ext>
                </a:extLst>
              </p:cNvPr>
              <p:cNvSpPr/>
              <p:nvPr/>
            </p:nvSpPr>
            <p:spPr>
              <a:xfrm>
                <a:off x="5803106" y="134166"/>
                <a:ext cx="1181100" cy="695325"/>
              </a:xfrm>
              <a:custGeom>
                <a:avLst/>
                <a:gdLst>
                  <a:gd name="connsiteX0" fmla="*/ 295275 w 1178719"/>
                  <a:gd name="connsiteY0" fmla="*/ 695325 h 695325"/>
                  <a:gd name="connsiteX1" fmla="*/ 0 w 1178719"/>
                  <a:gd name="connsiteY1" fmla="*/ 516731 h 695325"/>
                  <a:gd name="connsiteX2" fmla="*/ 873919 w 1178719"/>
                  <a:gd name="connsiteY2" fmla="*/ 0 h 695325"/>
                  <a:gd name="connsiteX3" fmla="*/ 1178719 w 1178719"/>
                  <a:gd name="connsiteY3" fmla="*/ 183356 h 695325"/>
                  <a:gd name="connsiteX4" fmla="*/ 295275 w 1178719"/>
                  <a:gd name="connsiteY4" fmla="*/ 695325 h 695325"/>
                  <a:gd name="connsiteX0" fmla="*/ 297656 w 1181100"/>
                  <a:gd name="connsiteY0" fmla="*/ 695325 h 695325"/>
                  <a:gd name="connsiteX1" fmla="*/ 0 w 1181100"/>
                  <a:gd name="connsiteY1" fmla="*/ 519112 h 695325"/>
                  <a:gd name="connsiteX2" fmla="*/ 876300 w 1181100"/>
                  <a:gd name="connsiteY2" fmla="*/ 0 h 695325"/>
                  <a:gd name="connsiteX3" fmla="*/ 1181100 w 1181100"/>
                  <a:gd name="connsiteY3" fmla="*/ 183356 h 695325"/>
                  <a:gd name="connsiteX4" fmla="*/ 297656 w 1181100"/>
                  <a:gd name="connsiteY4" fmla="*/ 695325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100" h="695325">
                    <a:moveTo>
                      <a:pt x="297656" y="695325"/>
                    </a:moveTo>
                    <a:lnTo>
                      <a:pt x="0" y="519112"/>
                    </a:lnTo>
                    <a:lnTo>
                      <a:pt x="876300" y="0"/>
                    </a:lnTo>
                    <a:lnTo>
                      <a:pt x="1181100" y="183356"/>
                    </a:lnTo>
                    <a:lnTo>
                      <a:pt x="297656" y="695325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FDFCFAFA-B123-5639-93E3-D490EF917DF1}"/>
                  </a:ext>
                </a:extLst>
              </p:cNvPr>
              <p:cNvSpPr/>
              <p:nvPr/>
            </p:nvSpPr>
            <p:spPr>
              <a:xfrm>
                <a:off x="5800725" y="316706"/>
                <a:ext cx="1188244" cy="552450"/>
              </a:xfrm>
              <a:custGeom>
                <a:avLst/>
                <a:gdLst>
                  <a:gd name="connsiteX0" fmla="*/ 0 w 1188244"/>
                  <a:gd name="connsiteY0" fmla="*/ 340519 h 552450"/>
                  <a:gd name="connsiteX1" fmla="*/ 309563 w 1188244"/>
                  <a:gd name="connsiteY1" fmla="*/ 552450 h 552450"/>
                  <a:gd name="connsiteX2" fmla="*/ 1188244 w 1188244"/>
                  <a:gd name="connsiteY2" fmla="*/ 35719 h 552450"/>
                  <a:gd name="connsiteX3" fmla="*/ 1188244 w 1188244"/>
                  <a:gd name="connsiteY3" fmla="*/ 0 h 552450"/>
                  <a:gd name="connsiteX4" fmla="*/ 304800 w 1188244"/>
                  <a:gd name="connsiteY4" fmla="*/ 511969 h 552450"/>
                  <a:gd name="connsiteX5" fmla="*/ 0 w 1188244"/>
                  <a:gd name="connsiteY5" fmla="*/ 340519 h 552450"/>
                  <a:gd name="connsiteX0" fmla="*/ 0 w 1188244"/>
                  <a:gd name="connsiteY0" fmla="*/ 340519 h 552450"/>
                  <a:gd name="connsiteX1" fmla="*/ 40481 w 1188244"/>
                  <a:gd name="connsiteY1" fmla="*/ 371475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  <a:gd name="connsiteX0" fmla="*/ 0 w 1188244"/>
                  <a:gd name="connsiteY0" fmla="*/ 340519 h 552450"/>
                  <a:gd name="connsiteX1" fmla="*/ 0 w 1188244"/>
                  <a:gd name="connsiteY1" fmla="*/ 373857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8244" h="552450">
                    <a:moveTo>
                      <a:pt x="0" y="340519"/>
                    </a:moveTo>
                    <a:lnTo>
                      <a:pt x="0" y="373857"/>
                    </a:lnTo>
                    <a:lnTo>
                      <a:pt x="309563" y="552450"/>
                    </a:lnTo>
                    <a:lnTo>
                      <a:pt x="1188244" y="35719"/>
                    </a:lnTo>
                    <a:lnTo>
                      <a:pt x="1188244" y="0"/>
                    </a:lnTo>
                    <a:lnTo>
                      <a:pt x="304800" y="511969"/>
                    </a:lnTo>
                    <a:lnTo>
                      <a:pt x="0" y="340519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00C2E488-2649-FD14-9A8D-D2268203F76F}"/>
                  </a:ext>
                </a:extLst>
              </p:cNvPr>
              <p:cNvCxnSpPr>
                <a:cxnSpLocks/>
                <a:stCxn id="40" idx="5"/>
                <a:endCxn id="40" idx="2"/>
              </p:cNvCxnSpPr>
              <p:nvPr/>
            </p:nvCxnSpPr>
            <p:spPr>
              <a:xfrm>
                <a:off x="6105525" y="828675"/>
                <a:ext cx="4763" cy="4048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D90720E2-251E-50AD-6A65-45A4A25E2C08}"/>
                </a:ext>
              </a:extLst>
            </p:cNvPr>
            <p:cNvSpPr/>
            <p:nvPr/>
          </p:nvSpPr>
          <p:spPr>
            <a:xfrm>
              <a:off x="8109941" y="4618589"/>
              <a:ext cx="652016" cy="237976"/>
            </a:xfrm>
            <a:custGeom>
              <a:avLst/>
              <a:gdLst>
                <a:gd name="connsiteX0" fmla="*/ 0 w 802481"/>
                <a:gd name="connsiteY0" fmla="*/ 114300 h 292894"/>
                <a:gd name="connsiteX1" fmla="*/ 316706 w 802481"/>
                <a:gd name="connsiteY1" fmla="*/ 292894 h 292894"/>
                <a:gd name="connsiteX2" fmla="*/ 802481 w 802481"/>
                <a:gd name="connsiteY2" fmla="*/ 0 h 292894"/>
                <a:gd name="connsiteX3" fmla="*/ 802481 w 802481"/>
                <a:gd name="connsiteY3" fmla="*/ 0 h 29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481" h="292894">
                  <a:moveTo>
                    <a:pt x="0" y="114300"/>
                  </a:moveTo>
                  <a:lnTo>
                    <a:pt x="316706" y="292894"/>
                  </a:lnTo>
                  <a:lnTo>
                    <a:pt x="802481" y="0"/>
                  </a:lnTo>
                  <a:lnTo>
                    <a:pt x="802481" y="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5D336ED0-0A55-372A-25B0-3EB81D60720D}"/>
                </a:ext>
              </a:extLst>
            </p:cNvPr>
            <p:cNvSpPr/>
            <p:nvPr/>
          </p:nvSpPr>
          <p:spPr>
            <a:xfrm>
              <a:off x="5132418" y="3438935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5EA5617B-1D98-2176-7D95-54FFF66DB21E}"/>
                </a:ext>
              </a:extLst>
            </p:cNvPr>
            <p:cNvCxnSpPr>
              <a:cxnSpLocks/>
              <a:stCxn id="64" idx="2"/>
              <a:endCxn id="64" idx="5"/>
            </p:cNvCxnSpPr>
            <p:nvPr/>
          </p:nvCxnSpPr>
          <p:spPr>
            <a:xfrm>
              <a:off x="4979804" y="3415220"/>
              <a:ext cx="818405" cy="475952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5F479568-8650-4C93-24B6-BA825B36AC29}"/>
                </a:ext>
              </a:extLst>
            </p:cNvPr>
            <p:cNvSpPr/>
            <p:nvPr/>
          </p:nvSpPr>
          <p:spPr>
            <a:xfrm>
              <a:off x="4752793" y="2970979"/>
              <a:ext cx="417897" cy="253187"/>
            </a:xfrm>
            <a:custGeom>
              <a:avLst/>
              <a:gdLst>
                <a:gd name="connsiteX0" fmla="*/ 0 w 766763"/>
                <a:gd name="connsiteY0" fmla="*/ 328613 h 438150"/>
                <a:gd name="connsiteX1" fmla="*/ 171450 w 766763"/>
                <a:gd name="connsiteY1" fmla="*/ 438150 h 438150"/>
                <a:gd name="connsiteX2" fmla="*/ 766763 w 766763"/>
                <a:gd name="connsiteY2" fmla="*/ 104775 h 438150"/>
                <a:gd name="connsiteX3" fmla="*/ 571500 w 766763"/>
                <a:gd name="connsiteY3" fmla="*/ 0 h 438150"/>
                <a:gd name="connsiteX4" fmla="*/ 0 w 766763"/>
                <a:gd name="connsiteY4" fmla="*/ 328613 h 438150"/>
                <a:gd name="connsiteX0" fmla="*/ 0 w 904303"/>
                <a:gd name="connsiteY0" fmla="*/ 328613 h 438150"/>
                <a:gd name="connsiteX1" fmla="*/ 171450 w 904303"/>
                <a:gd name="connsiteY1" fmla="*/ 438150 h 438150"/>
                <a:gd name="connsiteX2" fmla="*/ 904303 w 904303"/>
                <a:gd name="connsiteY2" fmla="*/ 104775 h 438150"/>
                <a:gd name="connsiteX3" fmla="*/ 571500 w 904303"/>
                <a:gd name="connsiteY3" fmla="*/ 0 h 438150"/>
                <a:gd name="connsiteX4" fmla="*/ 0 w 904303"/>
                <a:gd name="connsiteY4" fmla="*/ 328613 h 438150"/>
                <a:gd name="connsiteX0" fmla="*/ 0 w 904303"/>
                <a:gd name="connsiteY0" fmla="*/ 325690 h 435227"/>
                <a:gd name="connsiteX1" fmla="*/ 171450 w 904303"/>
                <a:gd name="connsiteY1" fmla="*/ 435227 h 435227"/>
                <a:gd name="connsiteX2" fmla="*/ 904303 w 904303"/>
                <a:gd name="connsiteY2" fmla="*/ 101852 h 435227"/>
                <a:gd name="connsiteX3" fmla="*/ 647148 w 904303"/>
                <a:gd name="connsiteY3" fmla="*/ 0 h 435227"/>
                <a:gd name="connsiteX4" fmla="*/ 0 w 904303"/>
                <a:gd name="connsiteY4" fmla="*/ 325690 h 435227"/>
                <a:gd name="connsiteX0" fmla="*/ 0 w 904303"/>
                <a:gd name="connsiteY0" fmla="*/ 325690 h 458617"/>
                <a:gd name="connsiteX1" fmla="*/ 257414 w 904303"/>
                <a:gd name="connsiteY1" fmla="*/ 458617 h 458617"/>
                <a:gd name="connsiteX2" fmla="*/ 904303 w 904303"/>
                <a:gd name="connsiteY2" fmla="*/ 101852 h 458617"/>
                <a:gd name="connsiteX3" fmla="*/ 647148 w 904303"/>
                <a:gd name="connsiteY3" fmla="*/ 0 h 458617"/>
                <a:gd name="connsiteX4" fmla="*/ 0 w 904303"/>
                <a:gd name="connsiteY4" fmla="*/ 325690 h 458617"/>
                <a:gd name="connsiteX0" fmla="*/ 0 w 742693"/>
                <a:gd name="connsiteY0" fmla="*/ 325690 h 458617"/>
                <a:gd name="connsiteX1" fmla="*/ 257414 w 742693"/>
                <a:gd name="connsiteY1" fmla="*/ 458617 h 458617"/>
                <a:gd name="connsiteX2" fmla="*/ 742693 w 742693"/>
                <a:gd name="connsiteY2" fmla="*/ 204182 h 458617"/>
                <a:gd name="connsiteX3" fmla="*/ 647148 w 742693"/>
                <a:gd name="connsiteY3" fmla="*/ 0 h 458617"/>
                <a:gd name="connsiteX4" fmla="*/ 0 w 742693"/>
                <a:gd name="connsiteY4" fmla="*/ 325690 h 458617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95855 w 742693"/>
                <a:gd name="connsiteY3" fmla="*/ 0 h 382601"/>
                <a:gd name="connsiteX4" fmla="*/ 0 w 742693"/>
                <a:gd name="connsiteY4" fmla="*/ 249674 h 382601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78663 w 742693"/>
                <a:gd name="connsiteY3" fmla="*/ 0 h 382601"/>
                <a:gd name="connsiteX4" fmla="*/ 0 w 742693"/>
                <a:gd name="connsiteY4" fmla="*/ 249674 h 38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693" h="382601">
                  <a:moveTo>
                    <a:pt x="0" y="249674"/>
                  </a:moveTo>
                  <a:lnTo>
                    <a:pt x="257414" y="382601"/>
                  </a:lnTo>
                  <a:lnTo>
                    <a:pt x="742693" y="128166"/>
                  </a:lnTo>
                  <a:lnTo>
                    <a:pt x="478663" y="0"/>
                  </a:lnTo>
                  <a:lnTo>
                    <a:pt x="0" y="24967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ECA7B9DB-C494-8817-CEEE-E9054EA5B4BC}"/>
                </a:ext>
              </a:extLst>
            </p:cNvPr>
            <p:cNvSpPr/>
            <p:nvPr/>
          </p:nvSpPr>
          <p:spPr>
            <a:xfrm>
              <a:off x="4931673" y="5052805"/>
              <a:ext cx="205194" cy="124151"/>
            </a:xfrm>
            <a:custGeom>
              <a:avLst/>
              <a:gdLst>
                <a:gd name="connsiteX0" fmla="*/ 0 w 566738"/>
                <a:gd name="connsiteY0" fmla="*/ 342900 h 342900"/>
                <a:gd name="connsiteX1" fmla="*/ 0 w 566738"/>
                <a:gd name="connsiteY1" fmla="*/ 342900 h 342900"/>
                <a:gd name="connsiteX2" fmla="*/ 566738 w 56673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738" h="342900">
                  <a:moveTo>
                    <a:pt x="0" y="342900"/>
                  </a:moveTo>
                  <a:lnTo>
                    <a:pt x="0" y="342900"/>
                  </a:lnTo>
                  <a:lnTo>
                    <a:pt x="56673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896602D4-AEFC-56EE-02FF-20E192D0176E}"/>
                </a:ext>
              </a:extLst>
            </p:cNvPr>
            <p:cNvSpPr/>
            <p:nvPr/>
          </p:nvSpPr>
          <p:spPr>
            <a:xfrm>
              <a:off x="3955176" y="3666877"/>
              <a:ext cx="793867" cy="961276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9950 w 869950"/>
                <a:gd name="connsiteY0" fmla="*/ 0 h 1158875"/>
                <a:gd name="connsiteX1" fmla="*/ 31206 w 869950"/>
                <a:gd name="connsiteY1" fmla="*/ 480613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422610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866775 w 939118"/>
                <a:gd name="connsiteY4" fmla="*/ 713843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22110 w 939118"/>
                <a:gd name="connsiteY4" fmla="*/ 661524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79624 w 939118"/>
                <a:gd name="connsiteY1" fmla="*/ 525458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46035 w 946035"/>
                <a:gd name="connsiteY0" fmla="*/ 0 h 1218668"/>
                <a:gd name="connsiteX1" fmla="*/ 86541 w 946035"/>
                <a:gd name="connsiteY1" fmla="*/ 52545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75013 w 946035"/>
                <a:gd name="connsiteY1" fmla="*/ 54289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81930 w 946035"/>
                <a:gd name="connsiteY1" fmla="*/ 545389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08703"/>
                <a:gd name="connsiteX1" fmla="*/ 81930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035" h="1208703">
                  <a:moveTo>
                    <a:pt x="946035" y="0"/>
                  </a:moveTo>
                  <a:lnTo>
                    <a:pt x="75012" y="535424"/>
                  </a:lnTo>
                  <a:lnTo>
                    <a:pt x="0" y="482403"/>
                  </a:lnTo>
                  <a:cubicBezTo>
                    <a:pt x="1058" y="700420"/>
                    <a:pt x="9034" y="990686"/>
                    <a:pt x="10092" y="1208703"/>
                  </a:cubicBezTo>
                  <a:lnTo>
                    <a:pt x="942861" y="636611"/>
                  </a:lnTo>
                  <a:cubicBezTo>
                    <a:pt x="943919" y="418594"/>
                    <a:pt x="944977" y="218017"/>
                    <a:pt x="94603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20D224CB-E1D2-C170-4021-4F95B345083B}"/>
                </a:ext>
              </a:extLst>
            </p:cNvPr>
            <p:cNvSpPr/>
            <p:nvPr/>
          </p:nvSpPr>
          <p:spPr>
            <a:xfrm>
              <a:off x="3734792" y="4170562"/>
              <a:ext cx="1024137" cy="1154410"/>
            </a:xfrm>
            <a:custGeom>
              <a:avLst/>
              <a:gdLst>
                <a:gd name="connsiteX0" fmla="*/ 0 w 1231900"/>
                <a:gd name="connsiteY0" fmla="*/ 688975 h 835025"/>
                <a:gd name="connsiteX1" fmla="*/ 1222375 w 1231900"/>
                <a:gd name="connsiteY1" fmla="*/ 0 h 835025"/>
                <a:gd name="connsiteX2" fmla="*/ 1231900 w 1231900"/>
                <a:gd name="connsiteY2" fmla="*/ 349250 h 835025"/>
                <a:gd name="connsiteX3" fmla="*/ 241300 w 1231900"/>
                <a:gd name="connsiteY3" fmla="*/ 835025 h 835025"/>
                <a:gd name="connsiteX4" fmla="*/ 0 w 1231900"/>
                <a:gd name="connsiteY4" fmla="*/ 688975 h 835025"/>
                <a:gd name="connsiteX0" fmla="*/ 0 w 1229519"/>
                <a:gd name="connsiteY0" fmla="*/ 688975 h 835025"/>
                <a:gd name="connsiteX1" fmla="*/ 1222375 w 1229519"/>
                <a:gd name="connsiteY1" fmla="*/ 0 h 835025"/>
                <a:gd name="connsiteX2" fmla="*/ 1229519 w 1229519"/>
                <a:gd name="connsiteY2" fmla="*/ 318294 h 835025"/>
                <a:gd name="connsiteX3" fmla="*/ 241300 w 1229519"/>
                <a:gd name="connsiteY3" fmla="*/ 835025 h 835025"/>
                <a:gd name="connsiteX4" fmla="*/ 0 w 1229519"/>
                <a:gd name="connsiteY4" fmla="*/ 688975 h 835025"/>
                <a:gd name="connsiteX0" fmla="*/ 0 w 1255713"/>
                <a:gd name="connsiteY0" fmla="*/ 688975 h 835025"/>
                <a:gd name="connsiteX1" fmla="*/ 1222375 w 1255713"/>
                <a:gd name="connsiteY1" fmla="*/ 0 h 835025"/>
                <a:gd name="connsiteX2" fmla="*/ 1255713 w 1255713"/>
                <a:gd name="connsiteY2" fmla="*/ 289719 h 835025"/>
                <a:gd name="connsiteX3" fmla="*/ 241300 w 1255713"/>
                <a:gd name="connsiteY3" fmla="*/ 835025 h 835025"/>
                <a:gd name="connsiteX4" fmla="*/ 0 w 1255713"/>
                <a:gd name="connsiteY4" fmla="*/ 688975 h 83502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241300 w 1255713"/>
                <a:gd name="connsiteY3" fmla="*/ 854075 h 854075"/>
                <a:gd name="connsiteX4" fmla="*/ 0 w 1255713"/>
                <a:gd name="connsiteY4" fmla="*/ 708025 h 85407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315120 w 1255713"/>
                <a:gd name="connsiteY3" fmla="*/ 806450 h 854075"/>
                <a:gd name="connsiteX4" fmla="*/ 241300 w 1255713"/>
                <a:gd name="connsiteY4" fmla="*/ 854075 h 854075"/>
                <a:gd name="connsiteX5" fmla="*/ 0 w 1255713"/>
                <a:gd name="connsiteY5" fmla="*/ 708025 h 854075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243682 w 1255713"/>
                <a:gd name="connsiteY3" fmla="*/ 880269 h 880269"/>
                <a:gd name="connsiteX4" fmla="*/ 241300 w 1255713"/>
                <a:gd name="connsiteY4" fmla="*/ 854075 h 880269"/>
                <a:gd name="connsiteX5" fmla="*/ 0 w 1255713"/>
                <a:gd name="connsiteY5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460376 w 1255713"/>
                <a:gd name="connsiteY3" fmla="*/ 758825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124619 w 1255713"/>
                <a:gd name="connsiteY3" fmla="*/ 811212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343695 w 1255713"/>
                <a:gd name="connsiteY3" fmla="*/ 708819 h 880269"/>
                <a:gd name="connsiteX4" fmla="*/ 124619 w 1255713"/>
                <a:gd name="connsiteY4" fmla="*/ 811212 h 880269"/>
                <a:gd name="connsiteX5" fmla="*/ 243682 w 1255713"/>
                <a:gd name="connsiteY5" fmla="*/ 880269 h 880269"/>
                <a:gd name="connsiteX6" fmla="*/ 241300 w 1255713"/>
                <a:gd name="connsiteY6" fmla="*/ 854075 h 880269"/>
                <a:gd name="connsiteX7" fmla="*/ 0 w 1255713"/>
                <a:gd name="connsiteY7" fmla="*/ 708025 h 880269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124620 w 1255713"/>
                <a:gd name="connsiteY3" fmla="*/ 1327944 h 1327944"/>
                <a:gd name="connsiteX4" fmla="*/ 124619 w 1255713"/>
                <a:gd name="connsiteY4" fmla="*/ 811212 h 1327944"/>
                <a:gd name="connsiteX5" fmla="*/ 243682 w 1255713"/>
                <a:gd name="connsiteY5" fmla="*/ 880269 h 1327944"/>
                <a:gd name="connsiteX6" fmla="*/ 241300 w 1255713"/>
                <a:gd name="connsiteY6" fmla="*/ 854075 h 1327944"/>
                <a:gd name="connsiteX7" fmla="*/ 0 w 1255713"/>
                <a:gd name="connsiteY7" fmla="*/ 708025 h 1327944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284164 w 1255713"/>
                <a:gd name="connsiteY3" fmla="*/ 1182687 h 1327944"/>
                <a:gd name="connsiteX4" fmla="*/ 124620 w 1255713"/>
                <a:gd name="connsiteY4" fmla="*/ 1327944 h 1327944"/>
                <a:gd name="connsiteX5" fmla="*/ 124619 w 1255713"/>
                <a:gd name="connsiteY5" fmla="*/ 811212 h 1327944"/>
                <a:gd name="connsiteX6" fmla="*/ 243682 w 1255713"/>
                <a:gd name="connsiteY6" fmla="*/ 880269 h 1327944"/>
                <a:gd name="connsiteX7" fmla="*/ 241300 w 1255713"/>
                <a:gd name="connsiteY7" fmla="*/ 854075 h 1327944"/>
                <a:gd name="connsiteX8" fmla="*/ 0 w 1255713"/>
                <a:gd name="connsiteY8" fmla="*/ 708025 h 1327944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243683 w 1255713"/>
                <a:gd name="connsiteY3" fmla="*/ 1394618 h 1394618"/>
                <a:gd name="connsiteX4" fmla="*/ 124620 w 1255713"/>
                <a:gd name="connsiteY4" fmla="*/ 1327944 h 1394618"/>
                <a:gd name="connsiteX5" fmla="*/ 124619 w 1255713"/>
                <a:gd name="connsiteY5" fmla="*/ 811212 h 1394618"/>
                <a:gd name="connsiteX6" fmla="*/ 243682 w 1255713"/>
                <a:gd name="connsiteY6" fmla="*/ 880269 h 1394618"/>
                <a:gd name="connsiteX7" fmla="*/ 241300 w 1255713"/>
                <a:gd name="connsiteY7" fmla="*/ 854075 h 1394618"/>
                <a:gd name="connsiteX8" fmla="*/ 0 w 1255713"/>
                <a:gd name="connsiteY8" fmla="*/ 708025 h 1394618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422276 w 1255713"/>
                <a:gd name="connsiteY3" fmla="*/ 1201737 h 1394618"/>
                <a:gd name="connsiteX4" fmla="*/ 243683 w 1255713"/>
                <a:gd name="connsiteY4" fmla="*/ 1394618 h 1394618"/>
                <a:gd name="connsiteX5" fmla="*/ 124620 w 1255713"/>
                <a:gd name="connsiteY5" fmla="*/ 1327944 h 1394618"/>
                <a:gd name="connsiteX6" fmla="*/ 124619 w 1255713"/>
                <a:gd name="connsiteY6" fmla="*/ 811212 h 1394618"/>
                <a:gd name="connsiteX7" fmla="*/ 243682 w 1255713"/>
                <a:gd name="connsiteY7" fmla="*/ 880269 h 1394618"/>
                <a:gd name="connsiteX8" fmla="*/ 241300 w 1255713"/>
                <a:gd name="connsiteY8" fmla="*/ 854075 h 1394618"/>
                <a:gd name="connsiteX9" fmla="*/ 0 w 1255713"/>
                <a:gd name="connsiteY9" fmla="*/ 708025 h 1394618"/>
                <a:gd name="connsiteX0" fmla="*/ 0 w 1255713"/>
                <a:gd name="connsiteY0" fmla="*/ 708025 h 1420812"/>
                <a:gd name="connsiteX1" fmla="*/ 1255712 w 1255713"/>
                <a:gd name="connsiteY1" fmla="*/ 0 h 1420812"/>
                <a:gd name="connsiteX2" fmla="*/ 1255713 w 1255713"/>
                <a:gd name="connsiteY2" fmla="*/ 308769 h 1420812"/>
                <a:gd name="connsiteX3" fmla="*/ 243682 w 1255713"/>
                <a:gd name="connsiteY3" fmla="*/ 1420812 h 1420812"/>
                <a:gd name="connsiteX4" fmla="*/ 243683 w 1255713"/>
                <a:gd name="connsiteY4" fmla="*/ 1394618 h 1420812"/>
                <a:gd name="connsiteX5" fmla="*/ 124620 w 1255713"/>
                <a:gd name="connsiteY5" fmla="*/ 1327944 h 1420812"/>
                <a:gd name="connsiteX6" fmla="*/ 124619 w 1255713"/>
                <a:gd name="connsiteY6" fmla="*/ 811212 h 1420812"/>
                <a:gd name="connsiteX7" fmla="*/ 243682 w 1255713"/>
                <a:gd name="connsiteY7" fmla="*/ 880269 h 1420812"/>
                <a:gd name="connsiteX8" fmla="*/ 241300 w 1255713"/>
                <a:gd name="connsiteY8" fmla="*/ 854075 h 1420812"/>
                <a:gd name="connsiteX9" fmla="*/ 0 w 1255713"/>
                <a:gd name="connsiteY9" fmla="*/ 708025 h 1420812"/>
                <a:gd name="connsiteX0" fmla="*/ 0 w 1260476"/>
                <a:gd name="connsiteY0" fmla="*/ 708025 h 1420812"/>
                <a:gd name="connsiteX1" fmla="*/ 1255712 w 1260476"/>
                <a:gd name="connsiteY1" fmla="*/ 0 h 1420812"/>
                <a:gd name="connsiteX2" fmla="*/ 1260476 w 1260476"/>
                <a:gd name="connsiteY2" fmla="*/ 849312 h 1420812"/>
                <a:gd name="connsiteX3" fmla="*/ 243682 w 1260476"/>
                <a:gd name="connsiteY3" fmla="*/ 1420812 h 1420812"/>
                <a:gd name="connsiteX4" fmla="*/ 243683 w 1260476"/>
                <a:gd name="connsiteY4" fmla="*/ 1394618 h 1420812"/>
                <a:gd name="connsiteX5" fmla="*/ 124620 w 1260476"/>
                <a:gd name="connsiteY5" fmla="*/ 1327944 h 1420812"/>
                <a:gd name="connsiteX6" fmla="*/ 124619 w 1260476"/>
                <a:gd name="connsiteY6" fmla="*/ 811212 h 1420812"/>
                <a:gd name="connsiteX7" fmla="*/ 243682 w 1260476"/>
                <a:gd name="connsiteY7" fmla="*/ 880269 h 1420812"/>
                <a:gd name="connsiteX8" fmla="*/ 241300 w 1260476"/>
                <a:gd name="connsiteY8" fmla="*/ 854075 h 1420812"/>
                <a:gd name="connsiteX9" fmla="*/ 0 w 1260476"/>
                <a:gd name="connsiteY9" fmla="*/ 708025 h 142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0476" h="1420812">
                  <a:moveTo>
                    <a:pt x="0" y="708025"/>
                  </a:moveTo>
                  <a:lnTo>
                    <a:pt x="1255712" y="0"/>
                  </a:lnTo>
                  <a:cubicBezTo>
                    <a:pt x="1255712" y="102923"/>
                    <a:pt x="1260476" y="746389"/>
                    <a:pt x="1260476" y="849312"/>
                  </a:cubicBezTo>
                  <a:lnTo>
                    <a:pt x="243682" y="1420812"/>
                  </a:lnTo>
                  <a:cubicBezTo>
                    <a:pt x="243682" y="1412081"/>
                    <a:pt x="243683" y="1403349"/>
                    <a:pt x="243683" y="1394618"/>
                  </a:cubicBezTo>
                  <a:lnTo>
                    <a:pt x="124620" y="1327944"/>
                  </a:lnTo>
                  <a:cubicBezTo>
                    <a:pt x="124620" y="1155700"/>
                    <a:pt x="124619" y="983456"/>
                    <a:pt x="124619" y="811212"/>
                  </a:cubicBezTo>
                  <a:lnTo>
                    <a:pt x="243682" y="880269"/>
                  </a:lnTo>
                  <a:lnTo>
                    <a:pt x="241300" y="854075"/>
                  </a:lnTo>
                  <a:lnTo>
                    <a:pt x="0" y="70802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547DB686-E73A-6ECB-5304-04D73E18FB3E}"/>
                </a:ext>
              </a:extLst>
            </p:cNvPr>
            <p:cNvSpPr/>
            <p:nvPr/>
          </p:nvSpPr>
          <p:spPr>
            <a:xfrm>
              <a:off x="4030993" y="3123628"/>
              <a:ext cx="728085" cy="949550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7644 w 867644"/>
                <a:gd name="connsiteY0" fmla="*/ 0 h 1178024"/>
                <a:gd name="connsiteX1" fmla="*/ 0 w 867644"/>
                <a:gd name="connsiteY1" fmla="*/ 523974 h 1178024"/>
                <a:gd name="connsiteX2" fmla="*/ 3175 w 867644"/>
                <a:gd name="connsiteY2" fmla="*/ 1178024 h 1178024"/>
                <a:gd name="connsiteX3" fmla="*/ 866775 w 867644"/>
                <a:gd name="connsiteY3" fmla="*/ 673199 h 1178024"/>
                <a:gd name="connsiteX4" fmla="*/ 867644 w 867644"/>
                <a:gd name="connsiteY4" fmla="*/ 0 h 11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644" h="1178024">
                  <a:moveTo>
                    <a:pt x="867644" y="0"/>
                  </a:moveTo>
                  <a:cubicBezTo>
                    <a:pt x="577661" y="168275"/>
                    <a:pt x="289983" y="355699"/>
                    <a:pt x="0" y="523974"/>
                  </a:cubicBezTo>
                  <a:cubicBezTo>
                    <a:pt x="1058" y="741991"/>
                    <a:pt x="2117" y="960007"/>
                    <a:pt x="3175" y="1178024"/>
                  </a:cubicBezTo>
                  <a:lnTo>
                    <a:pt x="866775" y="673199"/>
                  </a:lnTo>
                  <a:cubicBezTo>
                    <a:pt x="867833" y="455182"/>
                    <a:pt x="866586" y="218017"/>
                    <a:pt x="867644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33B0D8D7-019E-DEEB-8293-F30FBEA7232D}"/>
                </a:ext>
              </a:extLst>
            </p:cNvPr>
            <p:cNvSpPr/>
            <p:nvPr/>
          </p:nvSpPr>
          <p:spPr>
            <a:xfrm>
              <a:off x="4749856" y="3139106"/>
              <a:ext cx="147042" cy="1988939"/>
            </a:xfrm>
            <a:custGeom>
              <a:avLst/>
              <a:gdLst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38113 w 228600"/>
                <a:gd name="connsiteY4" fmla="*/ 1357312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71451 w 228600"/>
                <a:gd name="connsiteY5" fmla="*/ 95249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61937"/>
                <a:gd name="connsiteY0" fmla="*/ 0 h 2505075"/>
                <a:gd name="connsiteX1" fmla="*/ 0 w 261937"/>
                <a:gd name="connsiteY1" fmla="*/ 2309812 h 2505075"/>
                <a:gd name="connsiteX2" fmla="*/ 223838 w 261937"/>
                <a:gd name="connsiteY2" fmla="*/ 2505075 h 2505075"/>
                <a:gd name="connsiteX3" fmla="*/ 261937 w 261937"/>
                <a:gd name="connsiteY3" fmla="*/ 1290637 h 2505075"/>
                <a:gd name="connsiteX4" fmla="*/ 161925 w 261937"/>
                <a:gd name="connsiteY4" fmla="*/ 1343024 h 2505075"/>
                <a:gd name="connsiteX5" fmla="*/ 171451 w 261937"/>
                <a:gd name="connsiteY5" fmla="*/ 95249 h 2505075"/>
                <a:gd name="connsiteX6" fmla="*/ 180975 w 261937"/>
                <a:gd name="connsiteY6" fmla="*/ 100012 h 2505075"/>
                <a:gd name="connsiteX7" fmla="*/ 0 w 261937"/>
                <a:gd name="connsiteY7" fmla="*/ 0 h 2505075"/>
                <a:gd name="connsiteX0" fmla="*/ 0 w 223872"/>
                <a:gd name="connsiteY0" fmla="*/ 0 h 2505075"/>
                <a:gd name="connsiteX1" fmla="*/ 0 w 223872"/>
                <a:gd name="connsiteY1" fmla="*/ 2309812 h 2505075"/>
                <a:gd name="connsiteX2" fmla="*/ 223838 w 223872"/>
                <a:gd name="connsiteY2" fmla="*/ 2505075 h 2505075"/>
                <a:gd name="connsiteX3" fmla="*/ 173831 w 223872"/>
                <a:gd name="connsiteY3" fmla="*/ 1354931 h 2505075"/>
                <a:gd name="connsiteX4" fmla="*/ 161925 w 223872"/>
                <a:gd name="connsiteY4" fmla="*/ 1343024 h 2505075"/>
                <a:gd name="connsiteX5" fmla="*/ 171451 w 223872"/>
                <a:gd name="connsiteY5" fmla="*/ 95249 h 2505075"/>
                <a:gd name="connsiteX6" fmla="*/ 180975 w 223872"/>
                <a:gd name="connsiteY6" fmla="*/ 100012 h 2505075"/>
                <a:gd name="connsiteX7" fmla="*/ 0 w 223872"/>
                <a:gd name="connsiteY7" fmla="*/ 0 h 2505075"/>
                <a:gd name="connsiteX0" fmla="*/ 0 w 180975"/>
                <a:gd name="connsiteY0" fmla="*/ 0 h 2447925"/>
                <a:gd name="connsiteX1" fmla="*/ 0 w 180975"/>
                <a:gd name="connsiteY1" fmla="*/ 2309812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  <a:gd name="connsiteX0" fmla="*/ 0 w 180975"/>
                <a:gd name="connsiteY0" fmla="*/ 0 h 2447925"/>
                <a:gd name="connsiteX1" fmla="*/ 16669 w 180975"/>
                <a:gd name="connsiteY1" fmla="*/ 2293144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975" h="2447925">
                  <a:moveTo>
                    <a:pt x="0" y="0"/>
                  </a:moveTo>
                  <a:lnTo>
                    <a:pt x="16669" y="2293144"/>
                  </a:lnTo>
                  <a:lnTo>
                    <a:pt x="157163" y="2447925"/>
                  </a:lnTo>
                  <a:cubicBezTo>
                    <a:pt x="158750" y="2052637"/>
                    <a:pt x="172244" y="1750219"/>
                    <a:pt x="173831" y="1354931"/>
                  </a:cubicBezTo>
                  <a:lnTo>
                    <a:pt x="161925" y="1343024"/>
                  </a:lnTo>
                  <a:cubicBezTo>
                    <a:pt x="163513" y="938212"/>
                    <a:pt x="169863" y="500061"/>
                    <a:pt x="171451" y="95249"/>
                  </a:cubicBezTo>
                  <a:lnTo>
                    <a:pt x="180975" y="100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88" name="Conector recto 87">
              <a:extLst>
                <a:ext uri="{FF2B5EF4-FFF2-40B4-BE49-F238E27FC236}">
                  <a16:creationId xmlns:a16="http://schemas.microsoft.com/office/drawing/2014/main" id="{82789F6A-3613-75B8-A440-1DCD95ADCD94}"/>
                </a:ext>
              </a:extLst>
            </p:cNvPr>
            <p:cNvCxnSpPr>
              <a:cxnSpLocks/>
              <a:stCxn id="85" idx="0"/>
              <a:endCxn id="84" idx="4"/>
            </p:cNvCxnSpPr>
            <p:nvPr/>
          </p:nvCxnSpPr>
          <p:spPr>
            <a:xfrm flipV="1">
              <a:off x="3734792" y="4173171"/>
              <a:ext cx="1011587" cy="57266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5E9C4974-5631-D661-179D-1ED2ECD8DE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688" y="4396928"/>
              <a:ext cx="827514" cy="46756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8753C063-1C6D-68EF-5D0B-95C97DCBB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0220" y="4414194"/>
              <a:ext cx="821399" cy="4641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4477BBE6-F935-9341-6381-71C09E125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276" y="4853067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>
              <a:extLst>
                <a:ext uri="{FF2B5EF4-FFF2-40B4-BE49-F238E27FC236}">
                  <a16:creationId xmlns:a16="http://schemas.microsoft.com/office/drawing/2014/main" id="{B813F0C6-1406-679B-83DF-034233309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641" y="4728505"/>
              <a:ext cx="916682" cy="51794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Imagen 99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E373E5A-D6CD-7740-8AE3-9335B1935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1" t="76935" r="65925"/>
            <a:stretch/>
          </p:blipFill>
          <p:spPr>
            <a:xfrm>
              <a:off x="4237832" y="5187719"/>
              <a:ext cx="1055518" cy="1285224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1B71EE51-3777-643C-A681-BC3E3639C123}"/>
                </a:ext>
              </a:extLst>
            </p:cNvPr>
            <p:cNvSpPr/>
            <p:nvPr/>
          </p:nvSpPr>
          <p:spPr>
            <a:xfrm>
              <a:off x="4900812" y="4072534"/>
              <a:ext cx="301823" cy="1485900"/>
            </a:xfrm>
            <a:custGeom>
              <a:avLst/>
              <a:gdLst>
                <a:gd name="connsiteX0" fmla="*/ 3175 w 371475"/>
                <a:gd name="connsiteY0" fmla="*/ 1536700 h 1828800"/>
                <a:gd name="connsiteX1" fmla="*/ 295275 w 371475"/>
                <a:gd name="connsiteY1" fmla="*/ 1698625 h 1828800"/>
                <a:gd name="connsiteX2" fmla="*/ 285750 w 371475"/>
                <a:gd name="connsiteY2" fmla="*/ 12700 h 1828800"/>
                <a:gd name="connsiteX3" fmla="*/ 336550 w 371475"/>
                <a:gd name="connsiteY3" fmla="*/ 0 h 1828800"/>
                <a:gd name="connsiteX4" fmla="*/ 371475 w 371475"/>
                <a:gd name="connsiteY4" fmla="*/ 19050 h 1828800"/>
                <a:gd name="connsiteX5" fmla="*/ 371475 w 371475"/>
                <a:gd name="connsiteY5" fmla="*/ 1828800 h 1828800"/>
                <a:gd name="connsiteX6" fmla="*/ 0 w 371475"/>
                <a:gd name="connsiteY6" fmla="*/ 1609725 h 1828800"/>
                <a:gd name="connsiteX7" fmla="*/ 3175 w 371475"/>
                <a:gd name="connsiteY7" fmla="*/ 15367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475" h="1828800">
                  <a:moveTo>
                    <a:pt x="3175" y="1536700"/>
                  </a:moveTo>
                  <a:lnTo>
                    <a:pt x="295275" y="1698625"/>
                  </a:lnTo>
                  <a:lnTo>
                    <a:pt x="285750" y="12700"/>
                  </a:lnTo>
                  <a:lnTo>
                    <a:pt x="336550" y="0"/>
                  </a:lnTo>
                  <a:lnTo>
                    <a:pt x="371475" y="19050"/>
                  </a:lnTo>
                  <a:lnTo>
                    <a:pt x="371475" y="1828800"/>
                  </a:lnTo>
                  <a:lnTo>
                    <a:pt x="0" y="1609725"/>
                  </a:lnTo>
                  <a:lnTo>
                    <a:pt x="3175" y="15367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C39E8151-B9A5-3CAA-C0DB-A2D94D463BCA}"/>
                </a:ext>
              </a:extLst>
            </p:cNvPr>
            <p:cNvSpPr/>
            <p:nvPr/>
          </p:nvSpPr>
          <p:spPr>
            <a:xfrm>
              <a:off x="4245536" y="4854555"/>
              <a:ext cx="894081" cy="475952"/>
            </a:xfrm>
            <a:custGeom>
              <a:avLst/>
              <a:gdLst>
                <a:gd name="connsiteX0" fmla="*/ 726281 w 1100138"/>
                <a:gd name="connsiteY0" fmla="*/ 590550 h 590550"/>
                <a:gd name="connsiteX1" fmla="*/ 1090613 w 1100138"/>
                <a:gd name="connsiteY1" fmla="*/ 385763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16744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609600 h 609600"/>
                <a:gd name="connsiteX1" fmla="*/ 1092994 w 1100138"/>
                <a:gd name="connsiteY1" fmla="*/ 407195 h 609600"/>
                <a:gd name="connsiteX2" fmla="*/ 1100138 w 1100138"/>
                <a:gd name="connsiteY2" fmla="*/ 250031 h 609600"/>
                <a:gd name="connsiteX3" fmla="*/ 850106 w 1100138"/>
                <a:gd name="connsiteY3" fmla="*/ 404812 h 609600"/>
                <a:gd name="connsiteX4" fmla="*/ 616744 w 1100138"/>
                <a:gd name="connsiteY4" fmla="*/ 195263 h 609600"/>
                <a:gd name="connsiteX5" fmla="*/ 619125 w 1100138"/>
                <a:gd name="connsiteY5" fmla="*/ 0 h 609600"/>
                <a:gd name="connsiteX6" fmla="*/ 2381 w 1100138"/>
                <a:gd name="connsiteY6" fmla="*/ 369094 h 609600"/>
                <a:gd name="connsiteX7" fmla="*/ 0 w 1100138"/>
                <a:gd name="connsiteY7" fmla="*/ 431006 h 609600"/>
                <a:gd name="connsiteX8" fmla="*/ 726281 w 1100138"/>
                <a:gd name="connsiteY8" fmla="*/ 609600 h 609600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850106 w 1100138"/>
                <a:gd name="connsiteY3" fmla="*/ 380999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773906 w 1100138"/>
                <a:gd name="connsiteY3" fmla="*/ 311942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092994"/>
                <a:gd name="connsiteY0" fmla="*/ 585787 h 585787"/>
                <a:gd name="connsiteX1" fmla="*/ 1092994 w 1092994"/>
                <a:gd name="connsiteY1" fmla="*/ 383382 h 585787"/>
                <a:gd name="connsiteX2" fmla="*/ 1090613 w 1092994"/>
                <a:gd name="connsiteY2" fmla="*/ 133350 h 585787"/>
                <a:gd name="connsiteX3" fmla="*/ 773906 w 1092994"/>
                <a:gd name="connsiteY3" fmla="*/ 311942 h 585787"/>
                <a:gd name="connsiteX4" fmla="*/ 616744 w 1092994"/>
                <a:gd name="connsiteY4" fmla="*/ 171450 h 585787"/>
                <a:gd name="connsiteX5" fmla="*/ 614363 w 1092994"/>
                <a:gd name="connsiteY5" fmla="*/ 0 h 585787"/>
                <a:gd name="connsiteX6" fmla="*/ 2381 w 1092994"/>
                <a:gd name="connsiteY6" fmla="*/ 345281 h 585787"/>
                <a:gd name="connsiteX7" fmla="*/ 0 w 1092994"/>
                <a:gd name="connsiteY7" fmla="*/ 407193 h 585787"/>
                <a:gd name="connsiteX8" fmla="*/ 726281 w 1092994"/>
                <a:gd name="connsiteY8" fmla="*/ 585787 h 585787"/>
                <a:gd name="connsiteX0" fmla="*/ 726281 w 1090842"/>
                <a:gd name="connsiteY0" fmla="*/ 585787 h 585787"/>
                <a:gd name="connsiteX1" fmla="*/ 1090613 w 1090842"/>
                <a:gd name="connsiteY1" fmla="*/ 395288 h 585787"/>
                <a:gd name="connsiteX2" fmla="*/ 1090613 w 1090842"/>
                <a:gd name="connsiteY2" fmla="*/ 133350 h 585787"/>
                <a:gd name="connsiteX3" fmla="*/ 773906 w 1090842"/>
                <a:gd name="connsiteY3" fmla="*/ 311942 h 585787"/>
                <a:gd name="connsiteX4" fmla="*/ 616744 w 1090842"/>
                <a:gd name="connsiteY4" fmla="*/ 171450 h 585787"/>
                <a:gd name="connsiteX5" fmla="*/ 614363 w 1090842"/>
                <a:gd name="connsiteY5" fmla="*/ 0 h 585787"/>
                <a:gd name="connsiteX6" fmla="*/ 2381 w 1090842"/>
                <a:gd name="connsiteY6" fmla="*/ 345281 h 585787"/>
                <a:gd name="connsiteX7" fmla="*/ 0 w 1090842"/>
                <a:gd name="connsiteY7" fmla="*/ 407193 h 585787"/>
                <a:gd name="connsiteX8" fmla="*/ 726281 w 1090842"/>
                <a:gd name="connsiteY8" fmla="*/ 585787 h 585787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23928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  <a:gd name="connsiteX0" fmla="*/ 735846 w 1100407"/>
                <a:gd name="connsiteY0" fmla="*/ 571499 h 571499"/>
                <a:gd name="connsiteX1" fmla="*/ 1100178 w 1100407"/>
                <a:gd name="connsiteY1" fmla="*/ 381000 h 571499"/>
                <a:gd name="connsiteX2" fmla="*/ 1100178 w 1100407"/>
                <a:gd name="connsiteY2" fmla="*/ 119062 h 571499"/>
                <a:gd name="connsiteX3" fmla="*/ 783471 w 1100407"/>
                <a:gd name="connsiteY3" fmla="*/ 297654 h 571499"/>
                <a:gd name="connsiteX4" fmla="*/ 626309 w 1100407"/>
                <a:gd name="connsiteY4" fmla="*/ 157162 h 571499"/>
                <a:gd name="connsiteX5" fmla="*/ 614403 w 1100407"/>
                <a:gd name="connsiteY5" fmla="*/ 0 h 571499"/>
                <a:gd name="connsiteX6" fmla="*/ 40 w 1100407"/>
                <a:gd name="connsiteY6" fmla="*/ 350043 h 571499"/>
                <a:gd name="connsiteX7" fmla="*/ 9565 w 1100407"/>
                <a:gd name="connsiteY7" fmla="*/ 392905 h 571499"/>
                <a:gd name="connsiteX8" fmla="*/ 735846 w 1100407"/>
                <a:gd name="connsiteY8" fmla="*/ 571499 h 571499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33453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0407" h="585787">
                  <a:moveTo>
                    <a:pt x="735846" y="585787"/>
                  </a:moveTo>
                  <a:lnTo>
                    <a:pt x="1100178" y="395288"/>
                  </a:lnTo>
                  <a:cubicBezTo>
                    <a:pt x="1099384" y="311944"/>
                    <a:pt x="1100972" y="216694"/>
                    <a:pt x="1100178" y="133350"/>
                  </a:cubicBezTo>
                  <a:lnTo>
                    <a:pt x="783471" y="311942"/>
                  </a:lnTo>
                  <a:lnTo>
                    <a:pt x="626309" y="171450"/>
                  </a:lnTo>
                  <a:cubicBezTo>
                    <a:pt x="627103" y="112712"/>
                    <a:pt x="632659" y="58738"/>
                    <a:pt x="633453" y="0"/>
                  </a:cubicBezTo>
                  <a:lnTo>
                    <a:pt x="40" y="364331"/>
                  </a:lnTo>
                  <a:cubicBezTo>
                    <a:pt x="-754" y="384968"/>
                    <a:pt x="10359" y="386556"/>
                    <a:pt x="9565" y="407193"/>
                  </a:cubicBezTo>
                  <a:lnTo>
                    <a:pt x="735846" y="5857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E5C7DF85-89DC-4DD4-8BB0-5223440844F7}"/>
                </a:ext>
              </a:extLst>
            </p:cNvPr>
            <p:cNvSpPr/>
            <p:nvPr/>
          </p:nvSpPr>
          <p:spPr>
            <a:xfrm>
              <a:off x="4632524" y="4411761"/>
              <a:ext cx="128984" cy="461764"/>
            </a:xfrm>
            <a:custGeom>
              <a:avLst/>
              <a:gdLst>
                <a:gd name="connsiteX0" fmla="*/ 130175 w 149225"/>
                <a:gd name="connsiteY0" fmla="*/ 539750 h 539750"/>
                <a:gd name="connsiteX1" fmla="*/ 0 w 149225"/>
                <a:gd name="connsiteY1" fmla="*/ 476250 h 539750"/>
                <a:gd name="connsiteX2" fmla="*/ 0 w 149225"/>
                <a:gd name="connsiteY2" fmla="*/ 73025 h 539750"/>
                <a:gd name="connsiteX3" fmla="*/ 149225 w 149225"/>
                <a:gd name="connsiteY3" fmla="*/ 0 h 539750"/>
                <a:gd name="connsiteX4" fmla="*/ 130175 w 149225"/>
                <a:gd name="connsiteY4" fmla="*/ 539750 h 539750"/>
                <a:gd name="connsiteX0" fmla="*/ 139700 w 149225"/>
                <a:gd name="connsiteY0" fmla="*/ 537369 h 537369"/>
                <a:gd name="connsiteX1" fmla="*/ 0 w 149225"/>
                <a:gd name="connsiteY1" fmla="*/ 476250 h 537369"/>
                <a:gd name="connsiteX2" fmla="*/ 0 w 149225"/>
                <a:gd name="connsiteY2" fmla="*/ 73025 h 537369"/>
                <a:gd name="connsiteX3" fmla="*/ 149225 w 149225"/>
                <a:gd name="connsiteY3" fmla="*/ 0 h 537369"/>
                <a:gd name="connsiteX4" fmla="*/ 139700 w 149225"/>
                <a:gd name="connsiteY4" fmla="*/ 537369 h 537369"/>
                <a:gd name="connsiteX0" fmla="*/ 163512 w 163512"/>
                <a:gd name="connsiteY0" fmla="*/ 542131 h 542131"/>
                <a:gd name="connsiteX1" fmla="*/ 0 w 163512"/>
                <a:gd name="connsiteY1" fmla="*/ 476250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63512 w 163512"/>
                <a:gd name="connsiteY0" fmla="*/ 542131 h 542131"/>
                <a:gd name="connsiteX1" fmla="*/ 0 w 163512"/>
                <a:gd name="connsiteY1" fmla="*/ 459581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58750 w 158750"/>
                <a:gd name="connsiteY0" fmla="*/ 554037 h 554037"/>
                <a:gd name="connsiteX1" fmla="*/ 0 w 158750"/>
                <a:gd name="connsiteY1" fmla="*/ 459581 h 554037"/>
                <a:gd name="connsiteX2" fmla="*/ 0 w 158750"/>
                <a:gd name="connsiteY2" fmla="*/ 73025 h 554037"/>
                <a:gd name="connsiteX3" fmla="*/ 149225 w 158750"/>
                <a:gd name="connsiteY3" fmla="*/ 0 h 554037"/>
                <a:gd name="connsiteX4" fmla="*/ 158750 w 158750"/>
                <a:gd name="connsiteY4" fmla="*/ 554037 h 554037"/>
                <a:gd name="connsiteX0" fmla="*/ 158750 w 158750"/>
                <a:gd name="connsiteY0" fmla="*/ 568325 h 568325"/>
                <a:gd name="connsiteX1" fmla="*/ 0 w 158750"/>
                <a:gd name="connsiteY1" fmla="*/ 473869 h 568325"/>
                <a:gd name="connsiteX2" fmla="*/ 0 w 158750"/>
                <a:gd name="connsiteY2" fmla="*/ 87313 h 568325"/>
                <a:gd name="connsiteX3" fmla="*/ 151606 w 158750"/>
                <a:gd name="connsiteY3" fmla="*/ 0 h 568325"/>
                <a:gd name="connsiteX4" fmla="*/ 158750 w 158750"/>
                <a:gd name="connsiteY4" fmla="*/ 568325 h 5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50" h="568325">
                  <a:moveTo>
                    <a:pt x="158750" y="568325"/>
                  </a:moveTo>
                  <a:lnTo>
                    <a:pt x="0" y="473869"/>
                  </a:lnTo>
                  <a:lnTo>
                    <a:pt x="0" y="87313"/>
                  </a:lnTo>
                  <a:lnTo>
                    <a:pt x="151606" y="0"/>
                  </a:lnTo>
                  <a:cubicBezTo>
                    <a:pt x="153987" y="189442"/>
                    <a:pt x="156369" y="378883"/>
                    <a:pt x="158750" y="5683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C4B08260-D1F2-DC59-3551-7C7E7769F6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128" y="4870251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E4196DD-A471-BBD5-5EC2-DFC600F616AE}"/>
                </a:ext>
              </a:extLst>
            </p:cNvPr>
            <p:cNvSpPr/>
            <p:nvPr/>
          </p:nvSpPr>
          <p:spPr>
            <a:xfrm>
              <a:off x="4892685" y="3057504"/>
              <a:ext cx="282476" cy="1172468"/>
            </a:xfrm>
            <a:custGeom>
              <a:avLst/>
              <a:gdLst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23900 w 723900"/>
                <a:gd name="connsiteY7" fmla="*/ 595312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280727 w 723900"/>
                <a:gd name="connsiteY4" fmla="*/ 1188244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531144"/>
                <a:gd name="connsiteX1" fmla="*/ 0 w 723900"/>
                <a:gd name="connsiteY1" fmla="*/ 457200 h 1531144"/>
                <a:gd name="connsiteX2" fmla="*/ 117138 w 723900"/>
                <a:gd name="connsiteY2" fmla="*/ 1531144 h 1531144"/>
                <a:gd name="connsiteX3" fmla="*/ 571500 w 723900"/>
                <a:gd name="connsiteY3" fmla="*/ 1323975 h 1531144"/>
                <a:gd name="connsiteX4" fmla="*/ 280727 w 723900"/>
                <a:gd name="connsiteY4" fmla="*/ 1188244 h 1531144"/>
                <a:gd name="connsiteX5" fmla="*/ 273583 w 723900"/>
                <a:gd name="connsiteY5" fmla="*/ 511969 h 1531144"/>
                <a:gd name="connsiteX6" fmla="*/ 425298 w 723900"/>
                <a:gd name="connsiteY6" fmla="*/ 438150 h 1531144"/>
                <a:gd name="connsiteX7" fmla="*/ 694445 w 723900"/>
                <a:gd name="connsiteY7" fmla="*/ 571500 h 1531144"/>
                <a:gd name="connsiteX8" fmla="*/ 723900 w 723900"/>
                <a:gd name="connsiteY8" fmla="*/ 0 h 1531144"/>
                <a:gd name="connsiteX9" fmla="*/ 661988 w 723900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577307 w 606762"/>
                <a:gd name="connsiteY7" fmla="*/ 571500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26096 w 606762"/>
                <a:gd name="connsiteY0" fmla="*/ 340518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26096 w 606762"/>
                <a:gd name="connsiteY9" fmla="*/ 340518 h 1531144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35067 w 454362"/>
                <a:gd name="connsiteY7" fmla="*/ 438150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996 w 454362"/>
                <a:gd name="connsiteY0" fmla="*/ 214312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996 w 454362"/>
                <a:gd name="connsiteY9" fmla="*/ 214312 h 1483519"/>
                <a:gd name="connsiteX0" fmla="*/ 40043 w 493409"/>
                <a:gd name="connsiteY0" fmla="*/ 214312 h 1483519"/>
                <a:gd name="connsiteX1" fmla="*/ 0 w 493409"/>
                <a:gd name="connsiteY1" fmla="*/ 1454943 h 1483519"/>
                <a:gd name="connsiteX2" fmla="*/ 39047 w 493409"/>
                <a:gd name="connsiteY2" fmla="*/ 1483519 h 1483519"/>
                <a:gd name="connsiteX3" fmla="*/ 493409 w 493409"/>
                <a:gd name="connsiteY3" fmla="*/ 1276350 h 1483519"/>
                <a:gd name="connsiteX4" fmla="*/ 202636 w 493409"/>
                <a:gd name="connsiteY4" fmla="*/ 1140619 h 1483519"/>
                <a:gd name="connsiteX5" fmla="*/ 195492 w 493409"/>
                <a:gd name="connsiteY5" fmla="*/ 464344 h 1483519"/>
                <a:gd name="connsiteX6" fmla="*/ 347207 w 493409"/>
                <a:gd name="connsiteY6" fmla="*/ 390525 h 1483519"/>
                <a:gd name="connsiteX7" fmla="*/ 451802 w 493409"/>
                <a:gd name="connsiteY7" fmla="*/ 426244 h 1483519"/>
                <a:gd name="connsiteX8" fmla="*/ 470101 w 493409"/>
                <a:gd name="connsiteY8" fmla="*/ 0 h 1483519"/>
                <a:gd name="connsiteX9" fmla="*/ 40043 w 493409"/>
                <a:gd name="connsiteY9" fmla="*/ 214312 h 1483519"/>
                <a:gd name="connsiteX0" fmla="*/ 40043 w 493409"/>
                <a:gd name="connsiteY0" fmla="*/ 214312 h 1454943"/>
                <a:gd name="connsiteX1" fmla="*/ 0 w 493409"/>
                <a:gd name="connsiteY1" fmla="*/ 1454943 h 1454943"/>
                <a:gd name="connsiteX2" fmla="*/ 421140 w 493409"/>
                <a:gd name="connsiteY2" fmla="*/ 1259682 h 1454943"/>
                <a:gd name="connsiteX3" fmla="*/ 493409 w 493409"/>
                <a:gd name="connsiteY3" fmla="*/ 1276350 h 1454943"/>
                <a:gd name="connsiteX4" fmla="*/ 202636 w 493409"/>
                <a:gd name="connsiteY4" fmla="*/ 1140619 h 1454943"/>
                <a:gd name="connsiteX5" fmla="*/ 195492 w 493409"/>
                <a:gd name="connsiteY5" fmla="*/ 464344 h 1454943"/>
                <a:gd name="connsiteX6" fmla="*/ 347207 w 493409"/>
                <a:gd name="connsiteY6" fmla="*/ 390525 h 1454943"/>
                <a:gd name="connsiteX7" fmla="*/ 451802 w 493409"/>
                <a:gd name="connsiteY7" fmla="*/ 426244 h 1454943"/>
                <a:gd name="connsiteX8" fmla="*/ 470101 w 493409"/>
                <a:gd name="connsiteY8" fmla="*/ 0 h 1454943"/>
                <a:gd name="connsiteX9" fmla="*/ 40043 w 493409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202636 w 470162"/>
                <a:gd name="connsiteY4" fmla="*/ 1140619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40663 w 470162"/>
                <a:gd name="connsiteY2" fmla="*/ 1252538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0121 w 436694"/>
                <a:gd name="connsiteY4" fmla="*/ 1107282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274693 w 436694"/>
                <a:gd name="connsiteY6" fmla="*/ 366712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67"/>
                <a:gd name="connsiteY0" fmla="*/ 214312 h 1452562"/>
                <a:gd name="connsiteX1" fmla="*/ 0 w 436667"/>
                <a:gd name="connsiteY1" fmla="*/ 1452562 h 1452562"/>
                <a:gd name="connsiteX2" fmla="*/ 407195 w 436667"/>
                <a:gd name="connsiteY2" fmla="*/ 1252538 h 1452562"/>
                <a:gd name="connsiteX3" fmla="*/ 128050 w 436667"/>
                <a:gd name="connsiteY3" fmla="*/ 1100138 h 1452562"/>
                <a:gd name="connsiteX4" fmla="*/ 138488 w 436667"/>
                <a:gd name="connsiteY4" fmla="*/ 1104900 h 1452562"/>
                <a:gd name="connsiteX5" fmla="*/ 128556 w 436667"/>
                <a:gd name="connsiteY5" fmla="*/ 450057 h 1452562"/>
                <a:gd name="connsiteX6" fmla="*/ 274693 w 436667"/>
                <a:gd name="connsiteY6" fmla="*/ 366712 h 1452562"/>
                <a:gd name="connsiteX7" fmla="*/ 401600 w 436667"/>
                <a:gd name="connsiteY7" fmla="*/ 435769 h 1452562"/>
                <a:gd name="connsiteX8" fmla="*/ 436633 w 436667"/>
                <a:gd name="connsiteY8" fmla="*/ 0 h 1452562"/>
                <a:gd name="connsiteX9" fmla="*/ 6575 w 436667"/>
                <a:gd name="connsiteY9" fmla="*/ 214312 h 1452562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7187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9568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85849 w 407195"/>
                <a:gd name="connsiteY7" fmla="*/ 366712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7195" h="1443037">
                  <a:moveTo>
                    <a:pt x="6575" y="204787"/>
                  </a:moveTo>
                  <a:cubicBezTo>
                    <a:pt x="4383" y="617537"/>
                    <a:pt x="2192" y="1030287"/>
                    <a:pt x="0" y="1443037"/>
                  </a:cubicBezTo>
                  <a:lnTo>
                    <a:pt x="407195" y="1243013"/>
                  </a:lnTo>
                  <a:lnTo>
                    <a:pt x="128050" y="1090613"/>
                  </a:lnTo>
                  <a:lnTo>
                    <a:pt x="138488" y="1095375"/>
                  </a:lnTo>
                  <a:cubicBezTo>
                    <a:pt x="136107" y="877094"/>
                    <a:pt x="139304" y="663575"/>
                    <a:pt x="136923" y="445294"/>
                  </a:cubicBezTo>
                  <a:cubicBezTo>
                    <a:pt x="145996" y="440875"/>
                    <a:pt x="155069" y="431693"/>
                    <a:pt x="164142" y="427274"/>
                  </a:cubicBezTo>
                  <a:lnTo>
                    <a:pt x="285849" y="366712"/>
                  </a:lnTo>
                  <a:lnTo>
                    <a:pt x="401600" y="426244"/>
                  </a:lnTo>
                  <a:cubicBezTo>
                    <a:pt x="400262" y="280194"/>
                    <a:pt x="393347" y="146050"/>
                    <a:pt x="392009" y="0"/>
                  </a:cubicBezTo>
                  <a:lnTo>
                    <a:pt x="6575" y="204787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136" name="Forma libre: forma 135">
              <a:extLst>
                <a:ext uri="{FF2B5EF4-FFF2-40B4-BE49-F238E27FC236}">
                  <a16:creationId xmlns:a16="http://schemas.microsoft.com/office/drawing/2014/main" id="{93FC2E94-6CBE-3831-5F74-DFA91294958F}"/>
                </a:ext>
              </a:extLst>
            </p:cNvPr>
            <p:cNvSpPr/>
            <p:nvPr/>
          </p:nvSpPr>
          <p:spPr>
            <a:xfrm>
              <a:off x="5029795" y="2513569"/>
              <a:ext cx="706189" cy="979180"/>
            </a:xfrm>
            <a:custGeom>
              <a:avLst/>
              <a:gdLst>
                <a:gd name="connsiteX0" fmla="*/ 0 w 869156"/>
                <a:gd name="connsiteY0" fmla="*/ 573881 h 1216819"/>
                <a:gd name="connsiteX1" fmla="*/ 166688 w 869156"/>
                <a:gd name="connsiteY1" fmla="*/ 671513 h 1216819"/>
                <a:gd name="connsiteX2" fmla="*/ 176213 w 869156"/>
                <a:gd name="connsiteY2" fmla="*/ 1107281 h 1216819"/>
                <a:gd name="connsiteX3" fmla="*/ 376238 w 869156"/>
                <a:gd name="connsiteY3" fmla="*/ 1216819 h 1216819"/>
                <a:gd name="connsiteX4" fmla="*/ 869156 w 869156"/>
                <a:gd name="connsiteY4" fmla="*/ 919163 h 1216819"/>
                <a:gd name="connsiteX5" fmla="*/ 869156 w 869156"/>
                <a:gd name="connsiteY5" fmla="*/ 0 h 1216819"/>
                <a:gd name="connsiteX6" fmla="*/ 535781 w 869156"/>
                <a:gd name="connsiteY6" fmla="*/ 192881 h 1216819"/>
                <a:gd name="connsiteX7" fmla="*/ 535781 w 869156"/>
                <a:gd name="connsiteY7" fmla="*/ 276225 h 1216819"/>
                <a:gd name="connsiteX8" fmla="*/ 0 w 869156"/>
                <a:gd name="connsiteY8" fmla="*/ 573881 h 12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9156" h="1216819">
                  <a:moveTo>
                    <a:pt x="0" y="573881"/>
                  </a:moveTo>
                  <a:lnTo>
                    <a:pt x="166688" y="671513"/>
                  </a:lnTo>
                  <a:lnTo>
                    <a:pt x="176213" y="1107281"/>
                  </a:lnTo>
                  <a:lnTo>
                    <a:pt x="376238" y="1216819"/>
                  </a:lnTo>
                  <a:lnTo>
                    <a:pt x="869156" y="919163"/>
                  </a:lnTo>
                  <a:lnTo>
                    <a:pt x="869156" y="0"/>
                  </a:lnTo>
                  <a:lnTo>
                    <a:pt x="535781" y="192881"/>
                  </a:lnTo>
                  <a:lnTo>
                    <a:pt x="535781" y="276225"/>
                  </a:lnTo>
                  <a:lnTo>
                    <a:pt x="0" y="57388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32" name="Conector recto 131">
              <a:extLst>
                <a:ext uri="{FF2B5EF4-FFF2-40B4-BE49-F238E27FC236}">
                  <a16:creationId xmlns:a16="http://schemas.microsoft.com/office/drawing/2014/main" id="{1F2D8AFE-E14B-2522-C003-32264132CB2E}"/>
                </a:ext>
              </a:extLst>
            </p:cNvPr>
            <p:cNvCxnSpPr>
              <a:cxnSpLocks/>
              <a:stCxn id="86" idx="1"/>
            </p:cNvCxnSpPr>
            <p:nvPr/>
          </p:nvCxnSpPr>
          <p:spPr>
            <a:xfrm flipV="1">
              <a:off x="4030993" y="2710241"/>
              <a:ext cx="1443067" cy="83573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cto 137">
              <a:extLst>
                <a:ext uri="{FF2B5EF4-FFF2-40B4-BE49-F238E27FC236}">
                  <a16:creationId xmlns:a16="http://schemas.microsoft.com/office/drawing/2014/main" id="{FE39624B-131C-3A6A-9D19-F3AF79D82B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2503" y="3250732"/>
              <a:ext cx="281704" cy="1614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>
              <a:extLst>
                <a:ext uri="{FF2B5EF4-FFF2-40B4-BE49-F238E27FC236}">
                  <a16:creationId xmlns:a16="http://schemas.microsoft.com/office/drawing/2014/main" id="{DE3E0956-5A38-CAFD-F5A2-9F5043BCF566}"/>
                </a:ext>
              </a:extLst>
            </p:cNvPr>
            <p:cNvCxnSpPr>
              <a:cxnSpLocks/>
              <a:stCxn id="136" idx="7"/>
            </p:cNvCxnSpPr>
            <p:nvPr/>
          </p:nvCxnSpPr>
          <p:spPr>
            <a:xfrm flipH="1">
              <a:off x="5457290" y="2735849"/>
              <a:ext cx="7828" cy="519266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Forma libre: forma 143">
              <a:extLst>
                <a:ext uri="{FF2B5EF4-FFF2-40B4-BE49-F238E27FC236}">
                  <a16:creationId xmlns:a16="http://schemas.microsoft.com/office/drawing/2014/main" id="{EE87FF9F-5A34-8E47-D00F-75B1B7142610}"/>
                </a:ext>
              </a:extLst>
            </p:cNvPr>
            <p:cNvSpPr/>
            <p:nvPr/>
          </p:nvSpPr>
          <p:spPr>
            <a:xfrm>
              <a:off x="4615756" y="3243165"/>
              <a:ext cx="245715" cy="452735"/>
            </a:xfrm>
            <a:custGeom>
              <a:avLst/>
              <a:gdLst>
                <a:gd name="connsiteX0" fmla="*/ 0 w 302418"/>
                <a:gd name="connsiteY0" fmla="*/ 557212 h 557212"/>
                <a:gd name="connsiteX1" fmla="*/ 164306 w 302418"/>
                <a:gd name="connsiteY1" fmla="*/ 476250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45256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54781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418" h="557212">
                  <a:moveTo>
                    <a:pt x="0" y="557212"/>
                  </a:moveTo>
                  <a:lnTo>
                    <a:pt x="154781" y="478631"/>
                  </a:lnTo>
                  <a:lnTo>
                    <a:pt x="302418" y="554831"/>
                  </a:lnTo>
                  <a:lnTo>
                    <a:pt x="302418" y="71437"/>
                  </a:lnTo>
                  <a:lnTo>
                    <a:pt x="150018" y="0"/>
                  </a:lnTo>
                  <a:lnTo>
                    <a:pt x="0" y="80962"/>
                  </a:lnTo>
                  <a:lnTo>
                    <a:pt x="0" y="55721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51" name="Conector recto 150">
              <a:extLst>
                <a:ext uri="{FF2B5EF4-FFF2-40B4-BE49-F238E27FC236}">
                  <a16:creationId xmlns:a16="http://schemas.microsoft.com/office/drawing/2014/main" id="{83C2A3FB-B516-EE50-3240-C962D72043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5098" y="3666795"/>
              <a:ext cx="717008" cy="41090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upo 156">
              <a:extLst>
                <a:ext uri="{FF2B5EF4-FFF2-40B4-BE49-F238E27FC236}">
                  <a16:creationId xmlns:a16="http://schemas.microsoft.com/office/drawing/2014/main" id="{444282AC-7F02-571C-BAB6-635BC78E2E8E}"/>
                </a:ext>
              </a:extLst>
            </p:cNvPr>
            <p:cNvGrpSpPr/>
            <p:nvPr/>
          </p:nvGrpSpPr>
          <p:grpSpPr>
            <a:xfrm>
              <a:off x="4979805" y="3353307"/>
              <a:ext cx="913209" cy="1083469"/>
              <a:chOff x="1488462" y="2713281"/>
              <a:chExt cx="1123949" cy="1333500"/>
            </a:xfrm>
          </p:grpSpPr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D61E2CC6-1818-BD56-FD37-4A1B4863C72A}"/>
                  </a:ext>
                </a:extLst>
              </p:cNvPr>
              <p:cNvSpPr/>
              <p:nvPr/>
            </p:nvSpPr>
            <p:spPr>
              <a:xfrm>
                <a:off x="1488462" y="2713281"/>
                <a:ext cx="1123949" cy="1333500"/>
              </a:xfrm>
              <a:custGeom>
                <a:avLst/>
                <a:gdLst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0 w 1147762"/>
                  <a:gd name="connsiteY2" fmla="*/ 90487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23813 w 1147762"/>
                  <a:gd name="connsiteY2" fmla="*/ 76200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16793 w 1123949"/>
                  <a:gd name="connsiteY0" fmla="*/ 1333500 h 1333500"/>
                  <a:gd name="connsiteX1" fmla="*/ 7143 w 1123949"/>
                  <a:gd name="connsiteY1" fmla="*/ 742950 h 1333500"/>
                  <a:gd name="connsiteX2" fmla="*/ 0 w 1123949"/>
                  <a:gd name="connsiteY2" fmla="*/ 76200 h 1333500"/>
                  <a:gd name="connsiteX3" fmla="*/ 130968 w 1123949"/>
                  <a:gd name="connsiteY3" fmla="*/ 0 h 1333500"/>
                  <a:gd name="connsiteX4" fmla="*/ 1123949 w 1123949"/>
                  <a:gd name="connsiteY4" fmla="*/ 583406 h 1333500"/>
                  <a:gd name="connsiteX5" fmla="*/ 1007268 w 1123949"/>
                  <a:gd name="connsiteY5" fmla="*/ 661987 h 1333500"/>
                  <a:gd name="connsiteX6" fmla="*/ 1016793 w 1123949"/>
                  <a:gd name="connsiteY6" fmla="*/ 1333500 h 13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3949" h="1333500">
                    <a:moveTo>
                      <a:pt x="1016793" y="1333500"/>
                    </a:moveTo>
                    <a:lnTo>
                      <a:pt x="7143" y="742950"/>
                    </a:lnTo>
                    <a:lnTo>
                      <a:pt x="0" y="76200"/>
                    </a:lnTo>
                    <a:lnTo>
                      <a:pt x="130968" y="0"/>
                    </a:lnTo>
                    <a:lnTo>
                      <a:pt x="1123949" y="583406"/>
                    </a:lnTo>
                    <a:lnTo>
                      <a:pt x="1007268" y="661987"/>
                    </a:lnTo>
                    <a:lnTo>
                      <a:pt x="1016793" y="133350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cxnSp>
            <p:nvCxnSpPr>
              <p:cNvPr id="155" name="Conector recto 154">
                <a:extLst>
                  <a:ext uri="{FF2B5EF4-FFF2-40B4-BE49-F238E27FC236}">
                    <a16:creationId xmlns:a16="http://schemas.microsoft.com/office/drawing/2014/main" id="{6C79DC5F-E070-9AD0-E62C-2D92E89B4524}"/>
                  </a:ext>
                </a:extLst>
              </p:cNvPr>
              <p:cNvCxnSpPr>
                <a:cxnSpLocks/>
                <a:stCxn id="64" idx="2"/>
                <a:endCxn id="64" idx="5"/>
              </p:cNvCxnSpPr>
              <p:nvPr/>
            </p:nvCxnSpPr>
            <p:spPr>
              <a:xfrm>
                <a:off x="1488462" y="2789481"/>
                <a:ext cx="1007268" cy="585787"/>
              </a:xfrm>
              <a:prstGeom prst="line">
                <a:avLst/>
              </a:prstGeom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Conector recto 158">
              <a:extLst>
                <a:ext uri="{FF2B5EF4-FFF2-40B4-BE49-F238E27FC236}">
                  <a16:creationId xmlns:a16="http://schemas.microsoft.com/office/drawing/2014/main" id="{DEED7A23-0964-6293-07D3-BE91216BA65C}"/>
                </a:ext>
              </a:extLst>
            </p:cNvPr>
            <p:cNvCxnSpPr>
              <a:cxnSpLocks/>
              <a:stCxn id="144" idx="4"/>
              <a:endCxn id="144" idx="1"/>
            </p:cNvCxnSpPr>
            <p:nvPr/>
          </p:nvCxnSpPr>
          <p:spPr>
            <a:xfrm>
              <a:off x="4737646" y="3243165"/>
              <a:ext cx="3870" cy="38888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Conector recto 162">
              <a:extLst>
                <a:ext uri="{FF2B5EF4-FFF2-40B4-BE49-F238E27FC236}">
                  <a16:creationId xmlns:a16="http://schemas.microsoft.com/office/drawing/2014/main" id="{D36AD498-E4F4-8687-A664-D16E34297C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5501" y="5009873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>
              <a:extLst>
                <a:ext uri="{FF2B5EF4-FFF2-40B4-BE49-F238E27FC236}">
                  <a16:creationId xmlns:a16="http://schemas.microsoft.com/office/drawing/2014/main" id="{552244AB-1F3A-B57B-D4FE-9555BAEFC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2167" y="5526412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cto 165">
              <a:extLst>
                <a:ext uri="{FF2B5EF4-FFF2-40B4-BE49-F238E27FC236}">
                  <a16:creationId xmlns:a16="http://schemas.microsoft.com/office/drawing/2014/main" id="{E674A935-97A2-03EF-7F3E-D8D2B74DF6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3787" y="5282745"/>
              <a:ext cx="426894" cy="236998"/>
            </a:xfrm>
            <a:prstGeom prst="line">
              <a:avLst/>
            </a:prstGeom>
            <a:ln w="19050">
              <a:solidFill>
                <a:srgbClr val="F8F8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cto 171">
              <a:extLst>
                <a:ext uri="{FF2B5EF4-FFF2-40B4-BE49-F238E27FC236}">
                  <a16:creationId xmlns:a16="http://schemas.microsoft.com/office/drawing/2014/main" id="{D22C606C-CE8D-9ED9-2EC8-1BD0544E96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75584" y="2397025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cto 186">
              <a:extLst>
                <a:ext uri="{FF2B5EF4-FFF2-40B4-BE49-F238E27FC236}">
                  <a16:creationId xmlns:a16="http://schemas.microsoft.com/office/drawing/2014/main" id="{74611F90-6E0E-AB37-D773-850AF1E94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5538" y="2391832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cto 188">
              <a:extLst>
                <a:ext uri="{FF2B5EF4-FFF2-40B4-BE49-F238E27FC236}">
                  <a16:creationId xmlns:a16="http://schemas.microsoft.com/office/drawing/2014/main" id="{8A687EB7-E345-FF11-995D-36549B73DE1F}"/>
                </a:ext>
              </a:extLst>
            </p:cNvPr>
            <p:cNvCxnSpPr>
              <a:cxnSpLocks/>
              <a:stCxn id="53" idx="21"/>
              <a:endCxn id="61" idx="4"/>
            </p:cNvCxnSpPr>
            <p:nvPr/>
          </p:nvCxnSpPr>
          <p:spPr>
            <a:xfrm flipH="1">
              <a:off x="8054166" y="4149021"/>
              <a:ext cx="10134" cy="973982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cto 190">
              <a:extLst>
                <a:ext uri="{FF2B5EF4-FFF2-40B4-BE49-F238E27FC236}">
                  <a16:creationId xmlns:a16="http://schemas.microsoft.com/office/drawing/2014/main" id="{8564EF28-4DFC-EC3F-0AE9-FFB4397B898C}"/>
                </a:ext>
              </a:extLst>
            </p:cNvPr>
            <p:cNvCxnSpPr>
              <a:cxnSpLocks/>
              <a:endCxn id="61" idx="3"/>
            </p:cNvCxnSpPr>
            <p:nvPr/>
          </p:nvCxnSpPr>
          <p:spPr>
            <a:xfrm>
              <a:off x="8017007" y="4975004"/>
              <a:ext cx="16729" cy="1633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E115C41-DB50-C628-4080-95995340FF0E}"/>
                </a:ext>
              </a:extLst>
            </p:cNvPr>
            <p:cNvGrpSpPr/>
            <p:nvPr/>
          </p:nvGrpSpPr>
          <p:grpSpPr>
            <a:xfrm>
              <a:off x="8664648" y="3217037"/>
              <a:ext cx="1463239" cy="2798834"/>
              <a:chOff x="9976674" y="-30959"/>
              <a:chExt cx="1800910" cy="3444719"/>
            </a:xfrm>
          </p:grpSpPr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E8F42F7D-1123-F7D0-E636-6409E274CDF8}"/>
                  </a:ext>
                </a:extLst>
              </p:cNvPr>
              <p:cNvSpPr/>
              <p:nvPr/>
            </p:nvSpPr>
            <p:spPr>
              <a:xfrm>
                <a:off x="10030064" y="0"/>
                <a:ext cx="1747520" cy="3413760"/>
              </a:xfrm>
              <a:custGeom>
                <a:avLst/>
                <a:gdLst>
                  <a:gd name="connsiteX0" fmla="*/ 1747520 w 1747520"/>
                  <a:gd name="connsiteY0" fmla="*/ 2404533 h 3413760"/>
                  <a:gd name="connsiteX1" fmla="*/ 0 w 1747520"/>
                  <a:gd name="connsiteY1" fmla="*/ 3413760 h 3413760"/>
                  <a:gd name="connsiteX2" fmla="*/ 0 w 1747520"/>
                  <a:gd name="connsiteY2" fmla="*/ 988906 h 3413760"/>
                  <a:gd name="connsiteX3" fmla="*/ 1740746 w 1747520"/>
                  <a:gd name="connsiteY3" fmla="*/ 0 h 3413760"/>
                  <a:gd name="connsiteX4" fmla="*/ 1747520 w 1747520"/>
                  <a:gd name="connsiteY4" fmla="*/ 2404533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520" h="3413760">
                    <a:moveTo>
                      <a:pt x="1747520" y="2404533"/>
                    </a:moveTo>
                    <a:lnTo>
                      <a:pt x="0" y="3413760"/>
                    </a:lnTo>
                    <a:lnTo>
                      <a:pt x="0" y="988906"/>
                    </a:lnTo>
                    <a:lnTo>
                      <a:pt x="1740746" y="0"/>
                    </a:lnTo>
                    <a:lnTo>
                      <a:pt x="1747520" y="240453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4F66CD06-52B3-AF96-503A-18FD5F47F5F9}"/>
                  </a:ext>
                </a:extLst>
              </p:cNvPr>
              <p:cNvSpPr/>
              <p:nvPr/>
            </p:nvSpPr>
            <p:spPr>
              <a:xfrm>
                <a:off x="9976674" y="-30959"/>
                <a:ext cx="1797050" cy="3438525"/>
              </a:xfrm>
              <a:custGeom>
                <a:avLst/>
                <a:gdLst>
                  <a:gd name="connsiteX0" fmla="*/ 50800 w 1797050"/>
                  <a:gd name="connsiteY0" fmla="*/ 3438525 h 3438525"/>
                  <a:gd name="connsiteX1" fmla="*/ 0 w 1797050"/>
                  <a:gd name="connsiteY1" fmla="*/ 3416300 h 3438525"/>
                  <a:gd name="connsiteX2" fmla="*/ 0 w 1797050"/>
                  <a:gd name="connsiteY2" fmla="*/ 987425 h 3438525"/>
                  <a:gd name="connsiteX3" fmla="*/ 1746250 w 1797050"/>
                  <a:gd name="connsiteY3" fmla="*/ 0 h 3438525"/>
                  <a:gd name="connsiteX4" fmla="*/ 1797050 w 1797050"/>
                  <a:gd name="connsiteY4" fmla="*/ 31750 h 3438525"/>
                  <a:gd name="connsiteX5" fmla="*/ 53975 w 1797050"/>
                  <a:gd name="connsiteY5" fmla="*/ 1019175 h 3438525"/>
                  <a:gd name="connsiteX6" fmla="*/ 50800 w 1797050"/>
                  <a:gd name="connsiteY6" fmla="*/ 3438525 h 343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7050" h="3438525">
                    <a:moveTo>
                      <a:pt x="50800" y="3438525"/>
                    </a:moveTo>
                    <a:lnTo>
                      <a:pt x="0" y="3416300"/>
                    </a:lnTo>
                    <a:lnTo>
                      <a:pt x="0" y="987425"/>
                    </a:lnTo>
                    <a:lnTo>
                      <a:pt x="1746250" y="0"/>
                    </a:lnTo>
                    <a:lnTo>
                      <a:pt x="1797050" y="31750"/>
                    </a:lnTo>
                    <a:lnTo>
                      <a:pt x="53975" y="1019175"/>
                    </a:lnTo>
                    <a:cubicBezTo>
                      <a:pt x="52917" y="1825625"/>
                      <a:pt x="51858" y="2632075"/>
                      <a:pt x="50800" y="343852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9B210D6A-BFDE-223A-F888-9EAF588CD39D}"/>
                  </a:ext>
                </a:extLst>
              </p:cNvPr>
              <p:cNvCxnSpPr>
                <a:cxnSpLocks/>
                <a:stCxn id="6" idx="2"/>
                <a:endCxn id="6" idx="5"/>
              </p:cNvCxnSpPr>
              <p:nvPr/>
            </p:nvCxnSpPr>
            <p:spPr>
              <a:xfrm>
                <a:off x="9976674" y="956466"/>
                <a:ext cx="53975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0E795FD-31DC-650F-AF8E-3395D11A50CF}"/>
                  </a:ext>
                </a:extLst>
              </p:cNvPr>
              <p:cNvSpPr/>
              <p:nvPr/>
            </p:nvSpPr>
            <p:spPr>
              <a:xfrm>
                <a:off x="10004213" y="-13547"/>
                <a:ext cx="1733973" cy="3406986"/>
              </a:xfrm>
              <a:custGeom>
                <a:avLst/>
                <a:gdLst>
                  <a:gd name="connsiteX0" fmla="*/ 0 w 1733973"/>
                  <a:gd name="connsiteY0" fmla="*/ 3406986 h 3406986"/>
                  <a:gd name="connsiteX1" fmla="*/ 0 w 1733973"/>
                  <a:gd name="connsiteY1" fmla="*/ 988906 h 3406986"/>
                  <a:gd name="connsiteX2" fmla="*/ 1733973 w 1733973"/>
                  <a:gd name="connsiteY2" fmla="*/ 0 h 340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3973" h="3406986">
                    <a:moveTo>
                      <a:pt x="0" y="3406986"/>
                    </a:moveTo>
                    <a:lnTo>
                      <a:pt x="0" y="988906"/>
                    </a:lnTo>
                    <a:lnTo>
                      <a:pt x="1733973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</p:grpSp>
        <p:cxnSp>
          <p:nvCxnSpPr>
            <p:cNvPr id="192" name="Conector recto 191">
              <a:extLst>
                <a:ext uri="{FF2B5EF4-FFF2-40B4-BE49-F238E27FC236}">
                  <a16:creationId xmlns:a16="http://schemas.microsoft.com/office/drawing/2014/main" id="{7B77A3A7-D03D-A046-5B10-EBF2D46AE903}"/>
                </a:ext>
              </a:extLst>
            </p:cNvPr>
            <p:cNvCxnSpPr>
              <a:cxnSpLocks/>
              <a:stCxn id="40" idx="5"/>
            </p:cNvCxnSpPr>
            <p:nvPr/>
          </p:nvCxnSpPr>
          <p:spPr>
            <a:xfrm flipH="1">
              <a:off x="8354811" y="4840571"/>
              <a:ext cx="5067" cy="44284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cto 193">
              <a:extLst>
                <a:ext uri="{FF2B5EF4-FFF2-40B4-BE49-F238E27FC236}">
                  <a16:creationId xmlns:a16="http://schemas.microsoft.com/office/drawing/2014/main" id="{BBAFD00D-B1D7-BF03-5820-567311B4F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5127" y="4750152"/>
              <a:ext cx="8937" cy="4099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>
              <a:extLst>
                <a:ext uri="{FF2B5EF4-FFF2-40B4-BE49-F238E27FC236}">
                  <a16:creationId xmlns:a16="http://schemas.microsoft.com/office/drawing/2014/main" id="{57D6BC7E-CF7F-102B-7709-1984832B9C6A}"/>
                </a:ext>
              </a:extLst>
            </p:cNvPr>
            <p:cNvCxnSpPr>
              <a:cxnSpLocks/>
            </p:cNvCxnSpPr>
            <p:nvPr/>
          </p:nvCxnSpPr>
          <p:spPr>
            <a:xfrm>
              <a:off x="8362944" y="581384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cto 201">
              <a:extLst>
                <a:ext uri="{FF2B5EF4-FFF2-40B4-BE49-F238E27FC236}">
                  <a16:creationId xmlns:a16="http://schemas.microsoft.com/office/drawing/2014/main" id="{B1F2108D-4A52-00F1-34AE-8272CD4ACB9E}"/>
                </a:ext>
              </a:extLst>
            </p:cNvPr>
            <p:cNvCxnSpPr>
              <a:cxnSpLocks/>
            </p:cNvCxnSpPr>
            <p:nvPr/>
          </p:nvCxnSpPr>
          <p:spPr>
            <a:xfrm>
              <a:off x="8351312" y="386322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>
              <a:extLst>
                <a:ext uri="{FF2B5EF4-FFF2-40B4-BE49-F238E27FC236}">
                  <a16:creationId xmlns:a16="http://schemas.microsoft.com/office/drawing/2014/main" id="{F197FF02-48DC-D923-51F9-28A4E8187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6436" y="3510381"/>
              <a:ext cx="3222" cy="13189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>
              <a:extLst>
                <a:ext uri="{FF2B5EF4-FFF2-40B4-BE49-F238E27FC236}">
                  <a16:creationId xmlns:a16="http://schemas.microsoft.com/office/drawing/2014/main" id="{0992C5A5-32F8-4EFF-335D-66436BE5A642}"/>
                </a:ext>
              </a:extLst>
            </p:cNvPr>
            <p:cNvCxnSpPr>
              <a:stCxn id="53" idx="0"/>
              <a:endCxn id="53" idx="0"/>
            </p:cNvCxnSpPr>
            <p:nvPr/>
          </p:nvCxnSpPr>
          <p:spPr>
            <a:xfrm>
              <a:off x="5490502" y="347163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Forma libre: forma 212">
              <a:extLst>
                <a:ext uri="{FF2B5EF4-FFF2-40B4-BE49-F238E27FC236}">
                  <a16:creationId xmlns:a16="http://schemas.microsoft.com/office/drawing/2014/main" id="{594B93B7-032D-DE4D-E14A-F52B17F5105E}"/>
                </a:ext>
              </a:extLst>
            </p:cNvPr>
            <p:cNvSpPr/>
            <p:nvPr/>
          </p:nvSpPr>
          <p:spPr>
            <a:xfrm>
              <a:off x="5509617" y="1993304"/>
              <a:ext cx="2561630" cy="1795463"/>
            </a:xfrm>
            <a:custGeom>
              <a:avLst/>
              <a:gdLst>
                <a:gd name="connsiteX0" fmla="*/ 676275 w 3152775"/>
                <a:gd name="connsiteY0" fmla="*/ 2171700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95525 w 3152775"/>
                <a:gd name="connsiteY4" fmla="*/ 719137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2775" h="2209800">
                  <a:moveTo>
                    <a:pt x="628650" y="2205038"/>
                  </a:moveTo>
                  <a:lnTo>
                    <a:pt x="0" y="1819275"/>
                  </a:lnTo>
                  <a:lnTo>
                    <a:pt x="3105150" y="0"/>
                  </a:lnTo>
                  <a:lnTo>
                    <a:pt x="3105150" y="247650"/>
                  </a:lnTo>
                  <a:lnTo>
                    <a:pt x="2295525" y="719137"/>
                  </a:lnTo>
                  <a:lnTo>
                    <a:pt x="2638425" y="904875"/>
                  </a:lnTo>
                  <a:lnTo>
                    <a:pt x="3133725" y="638175"/>
                  </a:lnTo>
                  <a:lnTo>
                    <a:pt x="3152775" y="752475"/>
                  </a:lnTo>
                  <a:lnTo>
                    <a:pt x="628650" y="2209800"/>
                  </a:lnTo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15" name="Forma libre: forma 214">
              <a:extLst>
                <a:ext uri="{FF2B5EF4-FFF2-40B4-BE49-F238E27FC236}">
                  <a16:creationId xmlns:a16="http://schemas.microsoft.com/office/drawing/2014/main" id="{B66A3CE7-DF49-741A-36CB-DD7C26196068}"/>
                </a:ext>
              </a:extLst>
            </p:cNvPr>
            <p:cNvSpPr/>
            <p:nvPr/>
          </p:nvSpPr>
          <p:spPr>
            <a:xfrm>
              <a:off x="8081565" y="1216819"/>
              <a:ext cx="1836738" cy="1174403"/>
            </a:xfrm>
            <a:custGeom>
              <a:avLst/>
              <a:gdLst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50800 w 2247900"/>
                <a:gd name="connsiteY10" fmla="*/ 971550 h 1428750"/>
                <a:gd name="connsiteX11" fmla="*/ 0 w 2247900"/>
                <a:gd name="connsiteY11" fmla="*/ 933450 h 1428750"/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7938 w 2247900"/>
                <a:gd name="connsiteY10" fmla="*/ 921544 h 1428750"/>
                <a:gd name="connsiteX11" fmla="*/ 0 w 2247900"/>
                <a:gd name="connsiteY11" fmla="*/ 933450 h 1428750"/>
                <a:gd name="connsiteX0" fmla="*/ 12700 w 2260600"/>
                <a:gd name="connsiteY0" fmla="*/ 933450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12700 w 2260600"/>
                <a:gd name="connsiteY11" fmla="*/ 933450 h 1428750"/>
                <a:gd name="connsiteX0" fmla="*/ 7937 w 2260600"/>
                <a:gd name="connsiteY0" fmla="*/ 935831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7937 w 2260600"/>
                <a:gd name="connsiteY11" fmla="*/ 935831 h 1428750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12750 w 2260600"/>
                <a:gd name="connsiteY5" fmla="*/ 1339850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12750 w 2260600"/>
                <a:gd name="connsiteY5" fmla="*/ 1327944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0600" h="1445419">
                  <a:moveTo>
                    <a:pt x="7937" y="935831"/>
                  </a:moveTo>
                  <a:lnTo>
                    <a:pt x="0" y="1181894"/>
                  </a:lnTo>
                  <a:lnTo>
                    <a:pt x="933450" y="622300"/>
                  </a:lnTo>
                  <a:lnTo>
                    <a:pt x="1250950" y="825500"/>
                  </a:lnTo>
                  <a:lnTo>
                    <a:pt x="1234281" y="867569"/>
                  </a:lnTo>
                  <a:lnTo>
                    <a:pt x="412750" y="1327944"/>
                  </a:lnTo>
                  <a:lnTo>
                    <a:pt x="419100" y="1445419"/>
                  </a:lnTo>
                  <a:lnTo>
                    <a:pt x="2260600" y="355600"/>
                  </a:lnTo>
                  <a:lnTo>
                    <a:pt x="2260600" y="6350"/>
                  </a:lnTo>
                  <a:lnTo>
                    <a:pt x="1593850" y="0"/>
                  </a:lnTo>
                  <a:lnTo>
                    <a:pt x="20638" y="921544"/>
                  </a:lnTo>
                  <a:lnTo>
                    <a:pt x="7937" y="935831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</p:grp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35516EF6-726A-7FF3-3370-79D70D79A47B}"/>
              </a:ext>
            </a:extLst>
          </p:cNvPr>
          <p:cNvCxnSpPr>
            <a:cxnSpLocks/>
          </p:cNvCxnSpPr>
          <p:nvPr/>
        </p:nvCxnSpPr>
        <p:spPr>
          <a:xfrm flipV="1">
            <a:off x="4973803" y="110140"/>
            <a:ext cx="214110" cy="65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53A0DF19-1C6F-C2FC-1E60-A8A1B3696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9927" y="600354"/>
            <a:ext cx="6474581" cy="4382671"/>
          </a:xfrm>
          <a:prstGeom prst="rect">
            <a:avLst/>
          </a:prstGeom>
        </p:spPr>
      </p:pic>
      <p:pic>
        <p:nvPicPr>
          <p:cNvPr id="13" name="Imagen 12" descr="Vista desde arriba de un puente&#10;&#10;Descripción generada automáticamente con confianza baja">
            <a:extLst>
              <a:ext uri="{FF2B5EF4-FFF2-40B4-BE49-F238E27FC236}">
                <a16:creationId xmlns:a16="http://schemas.microsoft.com/office/drawing/2014/main" id="{2AB0F607-A3EB-FC75-EE02-A949DBF543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745"/>
          <a:stretch/>
        </p:blipFill>
        <p:spPr>
          <a:xfrm rot="5400000">
            <a:off x="4975893" y="1178558"/>
            <a:ext cx="5552565" cy="4307647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707653C-4394-50D0-4BF3-46486E95F74C}"/>
              </a:ext>
            </a:extLst>
          </p:cNvPr>
          <p:cNvSpPr/>
          <p:nvPr/>
        </p:nvSpPr>
        <p:spPr>
          <a:xfrm>
            <a:off x="3451875" y="3064704"/>
            <a:ext cx="175260" cy="174548"/>
          </a:xfrm>
          <a:prstGeom prst="ellipse">
            <a:avLst/>
          </a:prstGeom>
          <a:solidFill>
            <a:srgbClr val="FF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09692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8FBC83A5-BAA8-E9F7-8713-81DBD29F145E}"/>
              </a:ext>
            </a:extLst>
          </p:cNvPr>
          <p:cNvGrpSpPr/>
          <p:nvPr/>
        </p:nvGrpSpPr>
        <p:grpSpPr>
          <a:xfrm>
            <a:off x="10494380" y="1244563"/>
            <a:ext cx="8942733" cy="6173495"/>
            <a:chOff x="2041332" y="1216819"/>
            <a:chExt cx="8086555" cy="558244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46EEB9AB-96F0-1CD2-978D-E049EC97494C}"/>
                </a:ext>
              </a:extLst>
            </p:cNvPr>
            <p:cNvSpPr/>
            <p:nvPr/>
          </p:nvSpPr>
          <p:spPr>
            <a:xfrm>
              <a:off x="5106589" y="3423690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7" name="Imagen 6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17937DF1-675D-1EBB-E714-85621BDFF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332" y="1227138"/>
              <a:ext cx="7880736" cy="557212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54232CF7-4B08-7974-15F9-A748C199FFEB}"/>
                </a:ext>
              </a:extLst>
            </p:cNvPr>
            <p:cNvSpPr/>
            <p:nvPr/>
          </p:nvSpPr>
          <p:spPr>
            <a:xfrm>
              <a:off x="5349032" y="3572074"/>
              <a:ext cx="150912" cy="607517"/>
            </a:xfrm>
            <a:custGeom>
              <a:avLst/>
              <a:gdLst>
                <a:gd name="connsiteX0" fmla="*/ 185738 w 185738"/>
                <a:gd name="connsiteY0" fmla="*/ 0 h 747713"/>
                <a:gd name="connsiteX1" fmla="*/ 11907 w 185738"/>
                <a:gd name="connsiteY1" fmla="*/ 100013 h 747713"/>
                <a:gd name="connsiteX2" fmla="*/ 0 w 185738"/>
                <a:gd name="connsiteY2" fmla="*/ 747713 h 74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38" h="747713">
                  <a:moveTo>
                    <a:pt x="185738" y="0"/>
                  </a:moveTo>
                  <a:lnTo>
                    <a:pt x="11907" y="100013"/>
                  </a:lnTo>
                  <a:lnTo>
                    <a:pt x="0" y="747713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15" name="Imagen 1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74CE784-CAA0-23DA-028C-E658DA262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27217" r="9001" b="38159"/>
            <a:stretch/>
          </p:blipFill>
          <p:spPr>
            <a:xfrm>
              <a:off x="7332810" y="1227138"/>
              <a:ext cx="1878013" cy="1929265"/>
            </a:xfrm>
            <a:prstGeom prst="rect">
              <a:avLst/>
            </a:prstGeom>
          </p:spPr>
        </p:pic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8DBF3D8-52BE-9BBC-1F3D-0361E98FB300}"/>
                </a:ext>
              </a:extLst>
            </p:cNvPr>
            <p:cNvSpPr/>
            <p:nvPr/>
          </p:nvSpPr>
          <p:spPr>
            <a:xfrm>
              <a:off x="8048030" y="5184379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B80C875-77A5-A093-3DC2-7B845941C88D}"/>
                </a:ext>
              </a:extLst>
            </p:cNvPr>
            <p:cNvSpPr/>
            <p:nvPr/>
          </p:nvSpPr>
          <p:spPr>
            <a:xfrm>
              <a:off x="8093446" y="5161772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08E7FFB-F7B9-7865-EEB2-BDFE7AE3F0FB}"/>
                </a:ext>
              </a:extLst>
            </p:cNvPr>
            <p:cNvCxnSpPr>
              <a:cxnSpLocks/>
            </p:cNvCxnSpPr>
            <p:nvPr/>
          </p:nvCxnSpPr>
          <p:spPr>
            <a:xfrm>
              <a:off x="5793277" y="4254401"/>
              <a:ext cx="2542663" cy="1468487"/>
            </a:xfrm>
            <a:prstGeom prst="line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24" name="Imagen 23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0C51979-C152-6CBE-1032-467C225BD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4691" y="2866137"/>
              <a:ext cx="1876132" cy="414091"/>
            </a:xfrm>
            <a:prstGeom prst="rect">
              <a:avLst/>
            </a:prstGeom>
          </p:spPr>
        </p:pic>
        <p:pic>
          <p:nvPicPr>
            <p:cNvPr id="25" name="Imagen 2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EADD572D-1AA9-F546-7E32-3E9FB8B8F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5872" y="3276342"/>
              <a:ext cx="1876132" cy="414091"/>
            </a:xfrm>
            <a:prstGeom prst="rect">
              <a:avLst/>
            </a:prstGeom>
          </p:spPr>
        </p:pic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461A08A8-2A0E-88DF-9A88-C43E45F80D6C}"/>
                </a:ext>
              </a:extLst>
            </p:cNvPr>
            <p:cNvSpPr/>
            <p:nvPr/>
          </p:nvSpPr>
          <p:spPr>
            <a:xfrm>
              <a:off x="8022878" y="4003527"/>
              <a:ext cx="1027361" cy="748754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444" h="923925">
                  <a:moveTo>
                    <a:pt x="0" y="204788"/>
                  </a:moveTo>
                  <a:lnTo>
                    <a:pt x="309562" y="392907"/>
                  </a:lnTo>
                  <a:lnTo>
                    <a:pt x="402431" y="350044"/>
                  </a:lnTo>
                  <a:lnTo>
                    <a:pt x="1204912" y="0"/>
                  </a:lnTo>
                  <a:lnTo>
                    <a:pt x="1264444" y="609600"/>
                  </a:lnTo>
                  <a:lnTo>
                    <a:pt x="457200" y="923925"/>
                  </a:lnTo>
                  <a:lnTo>
                    <a:pt x="4762" y="669132"/>
                  </a:lnTo>
                  <a:cubicBezTo>
                    <a:pt x="6350" y="517526"/>
                    <a:pt x="7937" y="365919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A0D5A99D-A418-1FF6-6BCF-349323C8F3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9725" y="4094203"/>
              <a:ext cx="1395906" cy="8095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79EA6677-E274-375C-518B-F9B1DD011E9F}"/>
                </a:ext>
              </a:extLst>
            </p:cNvPr>
            <p:cNvSpPr/>
            <p:nvPr/>
          </p:nvSpPr>
          <p:spPr>
            <a:xfrm>
              <a:off x="8104776" y="5342158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E9BC78CC-F575-4005-316C-3D2DD954B366}"/>
                </a:ext>
              </a:extLst>
            </p:cNvPr>
            <p:cNvSpPr/>
            <p:nvPr/>
          </p:nvSpPr>
          <p:spPr>
            <a:xfrm>
              <a:off x="8107356" y="5548874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25419EE4-46C9-F828-886C-E53FF6CBE0F6}"/>
                </a:ext>
              </a:extLst>
            </p:cNvPr>
            <p:cNvSpPr/>
            <p:nvPr/>
          </p:nvSpPr>
          <p:spPr>
            <a:xfrm>
              <a:off x="8151916" y="3813941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B47FCDAF-445C-6939-0EB7-CE64483354FE}"/>
                </a:ext>
              </a:extLst>
            </p:cNvPr>
            <p:cNvSpPr/>
            <p:nvPr/>
          </p:nvSpPr>
          <p:spPr>
            <a:xfrm>
              <a:off x="8154496" y="4020657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43" name="Imagen 42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1ABEF63-2F4A-B197-4CEB-3CA825064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6605" y="3685776"/>
              <a:ext cx="1876132" cy="521887"/>
            </a:xfrm>
            <a:prstGeom prst="rect">
              <a:avLst/>
            </a:prstGeom>
          </p:spPr>
        </p:pic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252B0602-827B-D2A6-0BFE-650927025CC0}"/>
                </a:ext>
              </a:extLst>
            </p:cNvPr>
            <p:cNvSpPr/>
            <p:nvPr/>
          </p:nvSpPr>
          <p:spPr>
            <a:xfrm>
              <a:off x="8071247" y="4144423"/>
              <a:ext cx="226367" cy="123825"/>
            </a:xfrm>
            <a:custGeom>
              <a:avLst/>
              <a:gdLst>
                <a:gd name="connsiteX0" fmla="*/ 0 w 278606"/>
                <a:gd name="connsiteY0" fmla="*/ 0 h 152400"/>
                <a:gd name="connsiteX1" fmla="*/ 245269 w 278606"/>
                <a:gd name="connsiteY1" fmla="*/ 152400 h 152400"/>
                <a:gd name="connsiteX2" fmla="*/ 278606 w 278606"/>
                <a:gd name="connsiteY2" fmla="*/ 1333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606" h="152400">
                  <a:moveTo>
                    <a:pt x="0" y="0"/>
                  </a:moveTo>
                  <a:lnTo>
                    <a:pt x="245269" y="152400"/>
                  </a:lnTo>
                  <a:lnTo>
                    <a:pt x="278606" y="133350"/>
                  </a:lnTo>
                </a:path>
              </a:pathLst>
            </a:cu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DC27025A-2048-DCED-0612-3E2DB4A65AFB}"/>
                </a:ext>
              </a:extLst>
            </p:cNvPr>
            <p:cNvSpPr/>
            <p:nvPr/>
          </p:nvSpPr>
          <p:spPr>
            <a:xfrm>
              <a:off x="7895947" y="4143820"/>
              <a:ext cx="816472" cy="1049070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  <a:gd name="connsiteX0" fmla="*/ 90488 w 1259682"/>
                <a:gd name="connsiteY0" fmla="*/ 0 h 1296889"/>
                <a:gd name="connsiteX1" fmla="*/ 304800 w 1259682"/>
                <a:gd name="connsiteY1" fmla="*/ 765871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28613 w 1259682"/>
                <a:gd name="connsiteY2" fmla="*/ 171517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921544"/>
                <a:gd name="connsiteY0" fmla="*/ 0 h 1296889"/>
                <a:gd name="connsiteX1" fmla="*/ 338138 w 921544"/>
                <a:gd name="connsiteY1" fmla="*/ 159470 h 1296889"/>
                <a:gd name="connsiteX2" fmla="*/ 328613 w 921544"/>
                <a:gd name="connsiteY2" fmla="*/ 171517 h 1296889"/>
                <a:gd name="connsiteX3" fmla="*/ 385762 w 921544"/>
                <a:gd name="connsiteY3" fmla="*/ 138998 h 1296889"/>
                <a:gd name="connsiteX4" fmla="*/ 921544 w 921544"/>
                <a:gd name="connsiteY4" fmla="*/ 1094772 h 1296889"/>
                <a:gd name="connsiteX5" fmla="*/ 452438 w 921544"/>
                <a:gd name="connsiteY5" fmla="*/ 1296889 h 1296889"/>
                <a:gd name="connsiteX6" fmla="*/ 0 w 921544"/>
                <a:gd name="connsiteY6" fmla="*/ 1042096 h 1296889"/>
                <a:gd name="connsiteX7" fmla="*/ 90488 w 921544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385762 w 1014413"/>
                <a:gd name="connsiteY3" fmla="*/ 138998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988218 w 1014413"/>
                <a:gd name="connsiteY3" fmla="*/ 303729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28613 w 1004888"/>
                <a:gd name="connsiteY2" fmla="*/ 171517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92907 w 1004888"/>
                <a:gd name="connsiteY2" fmla="*/ 135706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88107 w 1004888"/>
                <a:gd name="connsiteY0" fmla="*/ 0 h 1294501"/>
                <a:gd name="connsiteX1" fmla="*/ 338138 w 1004888"/>
                <a:gd name="connsiteY1" fmla="*/ 157082 h 1294501"/>
                <a:gd name="connsiteX2" fmla="*/ 392907 w 1004888"/>
                <a:gd name="connsiteY2" fmla="*/ 133318 h 1294501"/>
                <a:gd name="connsiteX3" fmla="*/ 988218 w 1004888"/>
                <a:gd name="connsiteY3" fmla="*/ 301341 h 1294501"/>
                <a:gd name="connsiteX4" fmla="*/ 1004888 w 1004888"/>
                <a:gd name="connsiteY4" fmla="*/ 913328 h 1294501"/>
                <a:gd name="connsiteX5" fmla="*/ 452438 w 1004888"/>
                <a:gd name="connsiteY5" fmla="*/ 1294501 h 1294501"/>
                <a:gd name="connsiteX6" fmla="*/ 0 w 1004888"/>
                <a:gd name="connsiteY6" fmla="*/ 1039708 h 1294501"/>
                <a:gd name="connsiteX7" fmla="*/ 88107 w 1004888"/>
                <a:gd name="connsiteY7" fmla="*/ 0 h 129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4888" h="1294501">
                  <a:moveTo>
                    <a:pt x="88107" y="0"/>
                  </a:moveTo>
                  <a:lnTo>
                    <a:pt x="338138" y="157082"/>
                  </a:lnTo>
                  <a:lnTo>
                    <a:pt x="392907" y="133318"/>
                  </a:lnTo>
                  <a:lnTo>
                    <a:pt x="988218" y="301341"/>
                  </a:lnTo>
                  <a:lnTo>
                    <a:pt x="1004888" y="913328"/>
                  </a:lnTo>
                  <a:lnTo>
                    <a:pt x="452438" y="1294501"/>
                  </a:lnTo>
                  <a:lnTo>
                    <a:pt x="0" y="1039708"/>
                  </a:lnTo>
                  <a:cubicBezTo>
                    <a:pt x="1588" y="888102"/>
                    <a:pt x="96044" y="161131"/>
                    <a:pt x="881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6CF82D2C-9118-3C22-C31A-2AFAE93A057C}"/>
                </a:ext>
              </a:extLst>
            </p:cNvPr>
            <p:cNvSpPr/>
            <p:nvPr/>
          </p:nvSpPr>
          <p:spPr>
            <a:xfrm>
              <a:off x="8151916" y="3846469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1DBCBC5E-4777-9B39-F4B8-D22209ED7F03}"/>
                </a:ext>
              </a:extLst>
            </p:cNvPr>
            <p:cNvSpPr/>
            <p:nvPr/>
          </p:nvSpPr>
          <p:spPr>
            <a:xfrm>
              <a:off x="8154496" y="4053186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1610B98B-FA32-177A-39B6-6C4BCF975DF6}"/>
                </a:ext>
              </a:extLst>
            </p:cNvPr>
            <p:cNvGrpSpPr/>
            <p:nvPr/>
          </p:nvGrpSpPr>
          <p:grpSpPr>
            <a:xfrm>
              <a:off x="5490502" y="1220776"/>
              <a:ext cx="4457701" cy="3808052"/>
              <a:chOff x="5491448" y="-7830"/>
              <a:chExt cx="5486400" cy="4686832"/>
            </a:xfrm>
          </p:grpSpPr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E46B41EA-37A4-B697-0E69-027DAED989FC}"/>
                  </a:ext>
                </a:extLst>
              </p:cNvPr>
              <p:cNvSpPr/>
              <p:nvPr/>
            </p:nvSpPr>
            <p:spPr>
              <a:xfrm>
                <a:off x="5492523" y="2765271"/>
                <a:ext cx="3868828" cy="1913731"/>
              </a:xfrm>
              <a:custGeom>
                <a:avLst/>
                <a:gdLst>
                  <a:gd name="connsiteX0" fmla="*/ 0 w 2781300"/>
                  <a:gd name="connsiteY0" fmla="*/ 0 h 1501775"/>
                  <a:gd name="connsiteX1" fmla="*/ 9525 w 2781300"/>
                  <a:gd name="connsiteY1" fmla="*/ 95250 h 1501775"/>
                  <a:gd name="connsiteX2" fmla="*/ 2422525 w 2781300"/>
                  <a:gd name="connsiteY2" fmla="*/ 1501775 h 1501775"/>
                  <a:gd name="connsiteX3" fmla="*/ 2778125 w 2781300"/>
                  <a:gd name="connsiteY3" fmla="*/ 1238250 h 1501775"/>
                  <a:gd name="connsiteX4" fmla="*/ 2781300 w 2781300"/>
                  <a:gd name="connsiteY4" fmla="*/ 1133475 h 1501775"/>
                  <a:gd name="connsiteX5" fmla="*/ 2416175 w 2781300"/>
                  <a:gd name="connsiteY5" fmla="*/ 1425575 h 1501775"/>
                  <a:gd name="connsiteX6" fmla="*/ 0 w 2781300"/>
                  <a:gd name="connsiteY6" fmla="*/ 0 h 1501775"/>
                  <a:gd name="connsiteX0" fmla="*/ 0 w 3133999"/>
                  <a:gd name="connsiteY0" fmla="*/ 0 h 1913731"/>
                  <a:gd name="connsiteX1" fmla="*/ 9525 w 3133999"/>
                  <a:gd name="connsiteY1" fmla="*/ 95250 h 1913731"/>
                  <a:gd name="connsiteX2" fmla="*/ 3117850 w 3133999"/>
                  <a:gd name="connsiteY2" fmla="*/ 1913731 h 1913731"/>
                  <a:gd name="connsiteX3" fmla="*/ 2778125 w 3133999"/>
                  <a:gd name="connsiteY3" fmla="*/ 1238250 h 1913731"/>
                  <a:gd name="connsiteX4" fmla="*/ 2781300 w 3133999"/>
                  <a:gd name="connsiteY4" fmla="*/ 1133475 h 1913731"/>
                  <a:gd name="connsiteX5" fmla="*/ 2416175 w 3133999"/>
                  <a:gd name="connsiteY5" fmla="*/ 1425575 h 1913731"/>
                  <a:gd name="connsiteX6" fmla="*/ 0 w 3133999"/>
                  <a:gd name="connsiteY6" fmla="*/ 0 h 1913731"/>
                  <a:gd name="connsiteX0" fmla="*/ 0 w 3873500"/>
                  <a:gd name="connsiteY0" fmla="*/ 0 h 1913731"/>
                  <a:gd name="connsiteX1" fmla="*/ 9525 w 3873500"/>
                  <a:gd name="connsiteY1" fmla="*/ 95250 h 1913731"/>
                  <a:gd name="connsiteX2" fmla="*/ 3117850 w 3873500"/>
                  <a:gd name="connsiteY2" fmla="*/ 1913731 h 1913731"/>
                  <a:gd name="connsiteX3" fmla="*/ 3873500 w 3873500"/>
                  <a:gd name="connsiteY3" fmla="*/ 1493044 h 1913731"/>
                  <a:gd name="connsiteX4" fmla="*/ 2781300 w 3873500"/>
                  <a:gd name="connsiteY4" fmla="*/ 1133475 h 1913731"/>
                  <a:gd name="connsiteX5" fmla="*/ 2416175 w 3873500"/>
                  <a:gd name="connsiteY5" fmla="*/ 1425575 h 1913731"/>
                  <a:gd name="connsiteX6" fmla="*/ 0 w 3873500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2416175 w 3873502"/>
                  <a:gd name="connsiteY5" fmla="*/ 1425575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6163 w 3873502"/>
                  <a:gd name="connsiteY4" fmla="*/ 1569244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91"/>
                  <a:gd name="connsiteY0" fmla="*/ 0 h 1913731"/>
                  <a:gd name="connsiteX1" fmla="*/ 9525 w 3873591"/>
                  <a:gd name="connsiteY1" fmla="*/ 95250 h 1913731"/>
                  <a:gd name="connsiteX2" fmla="*/ 3117850 w 3873591"/>
                  <a:gd name="connsiteY2" fmla="*/ 1913731 h 1913731"/>
                  <a:gd name="connsiteX3" fmla="*/ 3873500 w 3873591"/>
                  <a:gd name="connsiteY3" fmla="*/ 1493044 h 1913731"/>
                  <a:gd name="connsiteX4" fmla="*/ 3867151 w 3873591"/>
                  <a:gd name="connsiteY4" fmla="*/ 1435894 h 1913731"/>
                  <a:gd name="connsiteX5" fmla="*/ 3116263 w 3873591"/>
                  <a:gd name="connsiteY5" fmla="*/ 1849437 h 1913731"/>
                  <a:gd name="connsiteX6" fmla="*/ 0 w 3873591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68828"/>
                  <a:gd name="connsiteY0" fmla="*/ 0 h 1913731"/>
                  <a:gd name="connsiteX1" fmla="*/ 9525 w 3868828"/>
                  <a:gd name="connsiteY1" fmla="*/ 95250 h 1913731"/>
                  <a:gd name="connsiteX2" fmla="*/ 3117850 w 3868828"/>
                  <a:gd name="connsiteY2" fmla="*/ 1913731 h 1913731"/>
                  <a:gd name="connsiteX3" fmla="*/ 3868737 w 3868828"/>
                  <a:gd name="connsiteY3" fmla="*/ 1478756 h 1913731"/>
                  <a:gd name="connsiteX4" fmla="*/ 3862388 w 3868828"/>
                  <a:gd name="connsiteY4" fmla="*/ 1421607 h 1913731"/>
                  <a:gd name="connsiteX5" fmla="*/ 3116263 w 3868828"/>
                  <a:gd name="connsiteY5" fmla="*/ 1849437 h 1913731"/>
                  <a:gd name="connsiteX6" fmla="*/ 0 w 3868828"/>
                  <a:gd name="connsiteY6" fmla="*/ 0 h 191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68828" h="1913731">
                    <a:moveTo>
                      <a:pt x="0" y="0"/>
                    </a:moveTo>
                    <a:lnTo>
                      <a:pt x="9525" y="95250"/>
                    </a:lnTo>
                    <a:lnTo>
                      <a:pt x="3117850" y="1913731"/>
                    </a:lnTo>
                    <a:cubicBezTo>
                      <a:pt x="3236383" y="1825889"/>
                      <a:pt x="3750204" y="1566598"/>
                      <a:pt x="3868737" y="1478756"/>
                    </a:cubicBezTo>
                    <a:cubicBezTo>
                      <a:pt x="3869795" y="1443831"/>
                      <a:pt x="3861330" y="1456532"/>
                      <a:pt x="3862388" y="1421607"/>
                    </a:cubicBezTo>
                    <a:lnTo>
                      <a:pt x="3116263" y="1849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1F8E8433-088D-6D3A-9B03-FB592AED3B91}"/>
                  </a:ext>
                </a:extLst>
              </p:cNvPr>
              <p:cNvSpPr/>
              <p:nvPr/>
            </p:nvSpPr>
            <p:spPr>
              <a:xfrm>
                <a:off x="5491448" y="-7830"/>
                <a:ext cx="5486400" cy="4612640"/>
              </a:xfrm>
              <a:custGeom>
                <a:avLst/>
                <a:gdLst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24106 w 5486400"/>
                  <a:gd name="connsiteY14" fmla="*/ 344762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11406 w 5486400"/>
                  <a:gd name="connsiteY14" fmla="*/ 390165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9656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7431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16156 w 5486400"/>
                  <a:gd name="connsiteY15" fmla="*/ 14744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95152 w 5486400"/>
                  <a:gd name="connsiteY16" fmla="*/ 19977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564977 w 5486400"/>
                  <a:gd name="connsiteY16" fmla="*/ 20739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7647 w 5486400"/>
                  <a:gd name="connsiteY17" fmla="*/ 18406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28804 w 5486400"/>
                  <a:gd name="connsiteY20" fmla="*/ 116443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425012 w 5486400"/>
                  <a:gd name="connsiteY18" fmla="*/ 15698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99612 w 5486400"/>
                  <a:gd name="connsiteY18" fmla="*/ 1573000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74212 w 5486400"/>
                  <a:gd name="connsiteY18" fmla="*/ 15571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51987 w 5486400"/>
                  <a:gd name="connsiteY18" fmla="*/ 15444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2462 w 5486400"/>
                  <a:gd name="connsiteY18" fmla="*/ 15317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5844 w 5486400"/>
                  <a:gd name="connsiteY14" fmla="*/ 3485726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7518 w 5486400"/>
                  <a:gd name="connsiteY13" fmla="*/ 3653419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5137 w 5486400"/>
                  <a:gd name="connsiteY13" fmla="*/ 3689138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3554 w 5486400"/>
                  <a:gd name="connsiteY11" fmla="*/ 1390015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26346 w 5486400"/>
                  <a:gd name="connsiteY11" fmla="*/ 1339742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4440 w 5486400"/>
                  <a:gd name="connsiteY11" fmla="*/ 1361173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62065 w 5486400"/>
                  <a:gd name="connsiteY11" fmla="*/ 1323073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18071 w 5486400"/>
                  <a:gd name="connsiteY10" fmla="*/ 1346094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8175 w 5486400"/>
                  <a:gd name="connsiteY9" fmla="*/ 1247827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747802 w 5486400"/>
                  <a:gd name="connsiteY9" fmla="*/ 1149242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42110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10339 w 5486400"/>
                  <a:gd name="connsiteY8" fmla="*/ 7264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31203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40728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335971 w 5486400"/>
                  <a:gd name="connsiteY8" fmla="*/ 61822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17483 w 5486400"/>
                  <a:gd name="connsiteY9" fmla="*/ 747872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554252 w 5486400"/>
                  <a:gd name="connsiteY7" fmla="*/ 22372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236627 w 5486400"/>
                  <a:gd name="connsiteY7" fmla="*/ 105557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35152 w 5486400"/>
                  <a:gd name="connsiteY7" fmla="*/ 4713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69952 w 5486400"/>
                  <a:gd name="connsiteY7" fmla="*/ 10936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868452 w 5486400"/>
                  <a:gd name="connsiteY7" fmla="*/ 6396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89002 w 5486400"/>
                  <a:gd name="connsiteY7" fmla="*/ 8174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762250 h 4604597"/>
                  <a:gd name="connsiteX1" fmla="*/ 3115733 w 5486400"/>
                  <a:gd name="connsiteY1" fmla="*/ 4604597 h 4604597"/>
                  <a:gd name="connsiteX2" fmla="*/ 3969173 w 5486400"/>
                  <a:gd name="connsiteY2" fmla="*/ 4096597 h 4604597"/>
                  <a:gd name="connsiteX3" fmla="*/ 3962400 w 5486400"/>
                  <a:gd name="connsiteY3" fmla="*/ 3642783 h 4604597"/>
                  <a:gd name="connsiteX4" fmla="*/ 5486400 w 5486400"/>
                  <a:gd name="connsiteY4" fmla="*/ 2775797 h 4604597"/>
                  <a:gd name="connsiteX5" fmla="*/ 5486400 w 5486400"/>
                  <a:gd name="connsiteY5" fmla="*/ 93557 h 4604597"/>
                  <a:gd name="connsiteX6" fmla="*/ 4759960 w 5486400"/>
                  <a:gd name="connsiteY6" fmla="*/ 0 h 4604597"/>
                  <a:gd name="connsiteX7" fmla="*/ 3189002 w 5486400"/>
                  <a:gd name="connsiteY7" fmla="*/ 911011 h 4604597"/>
                  <a:gd name="connsiteX8" fmla="*/ 3169952 w 5486400"/>
                  <a:gd name="connsiteY8" fmla="*/ 1187236 h 4604597"/>
                  <a:gd name="connsiteX9" fmla="*/ 3236627 w 5486400"/>
                  <a:gd name="connsiteY9" fmla="*/ 1149136 h 4604597"/>
                  <a:gd name="connsiteX10" fmla="*/ 4104534 w 5486400"/>
                  <a:gd name="connsiteY10" fmla="*/ 626269 h 4604597"/>
                  <a:gd name="connsiteX11" fmla="*/ 4414552 w 5486400"/>
                  <a:gd name="connsiteY11" fmla="*/ 807030 h 4604597"/>
                  <a:gd name="connsiteX12" fmla="*/ 4417483 w 5486400"/>
                  <a:gd name="connsiteY12" fmla="*/ 841429 h 4604597"/>
                  <a:gd name="connsiteX13" fmla="*/ 3581114 w 5486400"/>
                  <a:gd name="connsiteY13" fmla="*/ 1318998 h 4604597"/>
                  <a:gd name="connsiteX14" fmla="*/ 3608175 w 5486400"/>
                  <a:gd name="connsiteY14" fmla="*/ 1341384 h 4604597"/>
                  <a:gd name="connsiteX15" fmla="*/ 3603784 w 5486400"/>
                  <a:gd name="connsiteY15" fmla="*/ 1453939 h 4604597"/>
                  <a:gd name="connsiteX16" fmla="*/ 3512059 w 5486400"/>
                  <a:gd name="connsiteY16" fmla="*/ 1490449 h 4604597"/>
                  <a:gd name="connsiteX17" fmla="*/ 3514440 w 5486400"/>
                  <a:gd name="connsiteY17" fmla="*/ 1454730 h 4604597"/>
                  <a:gd name="connsiteX18" fmla="*/ 3463554 w 5486400"/>
                  <a:gd name="connsiteY18" fmla="*/ 1483572 h 4604597"/>
                  <a:gd name="connsiteX19" fmla="*/ 3461173 w 5486400"/>
                  <a:gd name="connsiteY19" fmla="*/ 3727926 h 4604597"/>
                  <a:gd name="connsiteX20" fmla="*/ 3432280 w 5486400"/>
                  <a:gd name="connsiteY20" fmla="*/ 3756501 h 4604597"/>
                  <a:gd name="connsiteX21" fmla="*/ 3167751 w 5486400"/>
                  <a:gd name="connsiteY21" fmla="*/ 3595951 h 4604597"/>
                  <a:gd name="connsiteX22" fmla="*/ 3170131 w 5486400"/>
                  <a:gd name="connsiteY22" fmla="*/ 1558502 h 4604597"/>
                  <a:gd name="connsiteX23" fmla="*/ 2647527 w 5486400"/>
                  <a:gd name="connsiteY23" fmla="*/ 1853936 h 4604597"/>
                  <a:gd name="connsiteX24" fmla="*/ 2341616 w 5486400"/>
                  <a:gd name="connsiteY24" fmla="*/ 1676242 h 4604597"/>
                  <a:gd name="connsiteX25" fmla="*/ 2335318 w 5486400"/>
                  <a:gd name="connsiteY25" fmla="*/ 1641951 h 4604597"/>
                  <a:gd name="connsiteX26" fmla="*/ 3126952 w 5486400"/>
                  <a:gd name="connsiteY26" fmla="*/ 1192901 h 4604597"/>
                  <a:gd name="connsiteX27" fmla="*/ 3119279 w 5486400"/>
                  <a:gd name="connsiteY27" fmla="*/ 934138 h 4604597"/>
                  <a:gd name="connsiteX28" fmla="*/ 0 w 5486400"/>
                  <a:gd name="connsiteY28" fmla="*/ 2762250 h 4604597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32280 w 5486400"/>
                  <a:gd name="connsiteY20" fmla="*/ 3764544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31185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6673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486400" h="4612640">
                    <a:moveTo>
                      <a:pt x="0" y="2770293"/>
                    </a:moveTo>
                    <a:lnTo>
                      <a:pt x="3115733" y="4612640"/>
                    </a:lnTo>
                    <a:lnTo>
                      <a:pt x="3969173" y="4104640"/>
                    </a:lnTo>
                    <a:cubicBezTo>
                      <a:pt x="3966915" y="3953369"/>
                      <a:pt x="3964658" y="3802097"/>
                      <a:pt x="3962400" y="3650826"/>
                    </a:cubicBezTo>
                    <a:lnTo>
                      <a:pt x="5486400" y="2783840"/>
                    </a:lnTo>
                    <a:lnTo>
                      <a:pt x="5451475" y="0"/>
                    </a:lnTo>
                    <a:lnTo>
                      <a:pt x="4759960" y="8043"/>
                    </a:lnTo>
                    <a:lnTo>
                      <a:pt x="3189002" y="916673"/>
                    </a:lnTo>
                    <a:lnTo>
                      <a:pt x="3181858" y="1176229"/>
                    </a:lnTo>
                    <a:lnTo>
                      <a:pt x="3236627" y="1157179"/>
                    </a:lnTo>
                    <a:lnTo>
                      <a:pt x="4104534" y="634312"/>
                    </a:lnTo>
                    <a:lnTo>
                      <a:pt x="4414552" y="815073"/>
                    </a:lnTo>
                    <a:cubicBezTo>
                      <a:pt x="4414735" y="824158"/>
                      <a:pt x="4417300" y="840387"/>
                      <a:pt x="4417483" y="849472"/>
                    </a:cubicBezTo>
                    <a:lnTo>
                      <a:pt x="3581114" y="1327041"/>
                    </a:lnTo>
                    <a:lnTo>
                      <a:pt x="3608175" y="1349427"/>
                    </a:lnTo>
                    <a:cubicBezTo>
                      <a:pt x="3608299" y="1425839"/>
                      <a:pt x="3603660" y="1385570"/>
                      <a:pt x="3603784" y="1461982"/>
                    </a:cubicBezTo>
                    <a:lnTo>
                      <a:pt x="3512059" y="1498492"/>
                    </a:lnTo>
                    <a:lnTo>
                      <a:pt x="3514440" y="1462773"/>
                    </a:lnTo>
                    <a:lnTo>
                      <a:pt x="3463554" y="1491615"/>
                    </a:lnTo>
                    <a:cubicBezTo>
                      <a:pt x="3462760" y="2239733"/>
                      <a:pt x="3461967" y="2987851"/>
                      <a:pt x="3461173" y="3735969"/>
                    </a:cubicBezTo>
                    <a:lnTo>
                      <a:pt x="3427517" y="3752638"/>
                    </a:lnTo>
                    <a:lnTo>
                      <a:pt x="3167751" y="3603994"/>
                    </a:lnTo>
                    <a:cubicBezTo>
                      <a:pt x="3171984" y="2750484"/>
                      <a:pt x="3165898" y="2420055"/>
                      <a:pt x="3170131" y="1566545"/>
                    </a:cubicBezTo>
                    <a:lnTo>
                      <a:pt x="2647527" y="1861979"/>
                    </a:lnTo>
                    <a:lnTo>
                      <a:pt x="2341616" y="1684285"/>
                    </a:lnTo>
                    <a:cubicBezTo>
                      <a:pt x="2341104" y="1673648"/>
                      <a:pt x="2340593" y="1663012"/>
                      <a:pt x="2340081" y="1652375"/>
                    </a:cubicBezTo>
                    <a:lnTo>
                      <a:pt x="3126952" y="1200944"/>
                    </a:lnTo>
                    <a:cubicBezTo>
                      <a:pt x="3127569" y="1037431"/>
                      <a:pt x="3128187" y="1110456"/>
                      <a:pt x="3128804" y="946943"/>
                    </a:cubicBezTo>
                    <a:lnTo>
                      <a:pt x="0" y="2770293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</p:grp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4476DC5A-B550-58A0-206B-0D0B6183E300}"/>
                </a:ext>
              </a:extLst>
            </p:cNvPr>
            <p:cNvSpPr/>
            <p:nvPr/>
          </p:nvSpPr>
          <p:spPr>
            <a:xfrm>
              <a:off x="5496074" y="3473400"/>
              <a:ext cx="3223320" cy="1559421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7162" h="1919287">
                  <a:moveTo>
                    <a:pt x="0" y="0"/>
                  </a:moveTo>
                  <a:lnTo>
                    <a:pt x="0" y="85725"/>
                  </a:lnTo>
                  <a:lnTo>
                    <a:pt x="3119437" y="1919287"/>
                  </a:lnTo>
                  <a:lnTo>
                    <a:pt x="3967162" y="1419225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5CFF776E-3DD0-049B-08EF-F183427D4FBC}"/>
                </a:ext>
              </a:extLst>
            </p:cNvPr>
            <p:cNvSpPr/>
            <p:nvPr/>
          </p:nvSpPr>
          <p:spPr>
            <a:xfrm>
              <a:off x="5495750" y="3520104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981611F5-53DE-1814-0ADE-FD4708FBD017}"/>
                </a:ext>
              </a:extLst>
            </p:cNvPr>
            <p:cNvSpPr/>
            <p:nvPr/>
          </p:nvSpPr>
          <p:spPr>
            <a:xfrm>
              <a:off x="5494707" y="3497787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1460C2D5-48B1-B241-CE5D-9F94FB815422}"/>
                </a:ext>
              </a:extLst>
            </p:cNvPr>
            <p:cNvGrpSpPr/>
            <p:nvPr/>
          </p:nvGrpSpPr>
          <p:grpSpPr>
            <a:xfrm>
              <a:off x="8112228" y="4276282"/>
              <a:ext cx="965448" cy="597179"/>
              <a:chOff x="5800725" y="134166"/>
              <a:chExt cx="1188244" cy="734990"/>
            </a:xfrm>
          </p:grpSpPr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7652F22D-7F3D-727A-5E32-1D127328454A}"/>
                  </a:ext>
                </a:extLst>
              </p:cNvPr>
              <p:cNvSpPr/>
              <p:nvPr/>
            </p:nvSpPr>
            <p:spPr>
              <a:xfrm>
                <a:off x="5803106" y="134166"/>
                <a:ext cx="1181100" cy="695325"/>
              </a:xfrm>
              <a:custGeom>
                <a:avLst/>
                <a:gdLst>
                  <a:gd name="connsiteX0" fmla="*/ 295275 w 1178719"/>
                  <a:gd name="connsiteY0" fmla="*/ 695325 h 695325"/>
                  <a:gd name="connsiteX1" fmla="*/ 0 w 1178719"/>
                  <a:gd name="connsiteY1" fmla="*/ 516731 h 695325"/>
                  <a:gd name="connsiteX2" fmla="*/ 873919 w 1178719"/>
                  <a:gd name="connsiteY2" fmla="*/ 0 h 695325"/>
                  <a:gd name="connsiteX3" fmla="*/ 1178719 w 1178719"/>
                  <a:gd name="connsiteY3" fmla="*/ 183356 h 695325"/>
                  <a:gd name="connsiteX4" fmla="*/ 295275 w 1178719"/>
                  <a:gd name="connsiteY4" fmla="*/ 695325 h 695325"/>
                  <a:gd name="connsiteX0" fmla="*/ 297656 w 1181100"/>
                  <a:gd name="connsiteY0" fmla="*/ 695325 h 695325"/>
                  <a:gd name="connsiteX1" fmla="*/ 0 w 1181100"/>
                  <a:gd name="connsiteY1" fmla="*/ 519112 h 695325"/>
                  <a:gd name="connsiteX2" fmla="*/ 876300 w 1181100"/>
                  <a:gd name="connsiteY2" fmla="*/ 0 h 695325"/>
                  <a:gd name="connsiteX3" fmla="*/ 1181100 w 1181100"/>
                  <a:gd name="connsiteY3" fmla="*/ 183356 h 695325"/>
                  <a:gd name="connsiteX4" fmla="*/ 297656 w 1181100"/>
                  <a:gd name="connsiteY4" fmla="*/ 695325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100" h="695325">
                    <a:moveTo>
                      <a:pt x="297656" y="695325"/>
                    </a:moveTo>
                    <a:lnTo>
                      <a:pt x="0" y="519112"/>
                    </a:lnTo>
                    <a:lnTo>
                      <a:pt x="876300" y="0"/>
                    </a:lnTo>
                    <a:lnTo>
                      <a:pt x="1181100" y="183356"/>
                    </a:lnTo>
                    <a:lnTo>
                      <a:pt x="297656" y="695325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FDFCFAFA-B123-5639-93E3-D490EF917DF1}"/>
                  </a:ext>
                </a:extLst>
              </p:cNvPr>
              <p:cNvSpPr/>
              <p:nvPr/>
            </p:nvSpPr>
            <p:spPr>
              <a:xfrm>
                <a:off x="5800725" y="316706"/>
                <a:ext cx="1188244" cy="552450"/>
              </a:xfrm>
              <a:custGeom>
                <a:avLst/>
                <a:gdLst>
                  <a:gd name="connsiteX0" fmla="*/ 0 w 1188244"/>
                  <a:gd name="connsiteY0" fmla="*/ 340519 h 552450"/>
                  <a:gd name="connsiteX1" fmla="*/ 309563 w 1188244"/>
                  <a:gd name="connsiteY1" fmla="*/ 552450 h 552450"/>
                  <a:gd name="connsiteX2" fmla="*/ 1188244 w 1188244"/>
                  <a:gd name="connsiteY2" fmla="*/ 35719 h 552450"/>
                  <a:gd name="connsiteX3" fmla="*/ 1188244 w 1188244"/>
                  <a:gd name="connsiteY3" fmla="*/ 0 h 552450"/>
                  <a:gd name="connsiteX4" fmla="*/ 304800 w 1188244"/>
                  <a:gd name="connsiteY4" fmla="*/ 511969 h 552450"/>
                  <a:gd name="connsiteX5" fmla="*/ 0 w 1188244"/>
                  <a:gd name="connsiteY5" fmla="*/ 340519 h 552450"/>
                  <a:gd name="connsiteX0" fmla="*/ 0 w 1188244"/>
                  <a:gd name="connsiteY0" fmla="*/ 340519 h 552450"/>
                  <a:gd name="connsiteX1" fmla="*/ 40481 w 1188244"/>
                  <a:gd name="connsiteY1" fmla="*/ 371475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  <a:gd name="connsiteX0" fmla="*/ 0 w 1188244"/>
                  <a:gd name="connsiteY0" fmla="*/ 340519 h 552450"/>
                  <a:gd name="connsiteX1" fmla="*/ 0 w 1188244"/>
                  <a:gd name="connsiteY1" fmla="*/ 373857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8244" h="552450">
                    <a:moveTo>
                      <a:pt x="0" y="340519"/>
                    </a:moveTo>
                    <a:lnTo>
                      <a:pt x="0" y="373857"/>
                    </a:lnTo>
                    <a:lnTo>
                      <a:pt x="309563" y="552450"/>
                    </a:lnTo>
                    <a:lnTo>
                      <a:pt x="1188244" y="35719"/>
                    </a:lnTo>
                    <a:lnTo>
                      <a:pt x="1188244" y="0"/>
                    </a:lnTo>
                    <a:lnTo>
                      <a:pt x="304800" y="511969"/>
                    </a:lnTo>
                    <a:lnTo>
                      <a:pt x="0" y="340519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00C2E488-2649-FD14-9A8D-D2268203F76F}"/>
                  </a:ext>
                </a:extLst>
              </p:cNvPr>
              <p:cNvCxnSpPr>
                <a:cxnSpLocks/>
                <a:stCxn id="40" idx="5"/>
                <a:endCxn id="40" idx="2"/>
              </p:cNvCxnSpPr>
              <p:nvPr/>
            </p:nvCxnSpPr>
            <p:spPr>
              <a:xfrm>
                <a:off x="6105525" y="828675"/>
                <a:ext cx="4763" cy="4048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D90720E2-251E-50AD-6A65-45A4A25E2C08}"/>
                </a:ext>
              </a:extLst>
            </p:cNvPr>
            <p:cNvSpPr/>
            <p:nvPr/>
          </p:nvSpPr>
          <p:spPr>
            <a:xfrm>
              <a:off x="8109941" y="4618589"/>
              <a:ext cx="652016" cy="237976"/>
            </a:xfrm>
            <a:custGeom>
              <a:avLst/>
              <a:gdLst>
                <a:gd name="connsiteX0" fmla="*/ 0 w 802481"/>
                <a:gd name="connsiteY0" fmla="*/ 114300 h 292894"/>
                <a:gd name="connsiteX1" fmla="*/ 316706 w 802481"/>
                <a:gd name="connsiteY1" fmla="*/ 292894 h 292894"/>
                <a:gd name="connsiteX2" fmla="*/ 802481 w 802481"/>
                <a:gd name="connsiteY2" fmla="*/ 0 h 292894"/>
                <a:gd name="connsiteX3" fmla="*/ 802481 w 802481"/>
                <a:gd name="connsiteY3" fmla="*/ 0 h 29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481" h="292894">
                  <a:moveTo>
                    <a:pt x="0" y="114300"/>
                  </a:moveTo>
                  <a:lnTo>
                    <a:pt x="316706" y="292894"/>
                  </a:lnTo>
                  <a:lnTo>
                    <a:pt x="802481" y="0"/>
                  </a:lnTo>
                  <a:lnTo>
                    <a:pt x="802481" y="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5D336ED0-0A55-372A-25B0-3EB81D60720D}"/>
                </a:ext>
              </a:extLst>
            </p:cNvPr>
            <p:cNvSpPr/>
            <p:nvPr/>
          </p:nvSpPr>
          <p:spPr>
            <a:xfrm>
              <a:off x="5132418" y="3438935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5EA5617B-1D98-2176-7D95-54FFF66DB21E}"/>
                </a:ext>
              </a:extLst>
            </p:cNvPr>
            <p:cNvCxnSpPr>
              <a:cxnSpLocks/>
              <a:stCxn id="64" idx="2"/>
              <a:endCxn id="64" idx="5"/>
            </p:cNvCxnSpPr>
            <p:nvPr/>
          </p:nvCxnSpPr>
          <p:spPr>
            <a:xfrm>
              <a:off x="4979804" y="3415220"/>
              <a:ext cx="818405" cy="475952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5F479568-8650-4C93-24B6-BA825B36AC29}"/>
                </a:ext>
              </a:extLst>
            </p:cNvPr>
            <p:cNvSpPr/>
            <p:nvPr/>
          </p:nvSpPr>
          <p:spPr>
            <a:xfrm>
              <a:off x="4752793" y="2970979"/>
              <a:ext cx="417897" cy="253187"/>
            </a:xfrm>
            <a:custGeom>
              <a:avLst/>
              <a:gdLst>
                <a:gd name="connsiteX0" fmla="*/ 0 w 766763"/>
                <a:gd name="connsiteY0" fmla="*/ 328613 h 438150"/>
                <a:gd name="connsiteX1" fmla="*/ 171450 w 766763"/>
                <a:gd name="connsiteY1" fmla="*/ 438150 h 438150"/>
                <a:gd name="connsiteX2" fmla="*/ 766763 w 766763"/>
                <a:gd name="connsiteY2" fmla="*/ 104775 h 438150"/>
                <a:gd name="connsiteX3" fmla="*/ 571500 w 766763"/>
                <a:gd name="connsiteY3" fmla="*/ 0 h 438150"/>
                <a:gd name="connsiteX4" fmla="*/ 0 w 766763"/>
                <a:gd name="connsiteY4" fmla="*/ 328613 h 438150"/>
                <a:gd name="connsiteX0" fmla="*/ 0 w 904303"/>
                <a:gd name="connsiteY0" fmla="*/ 328613 h 438150"/>
                <a:gd name="connsiteX1" fmla="*/ 171450 w 904303"/>
                <a:gd name="connsiteY1" fmla="*/ 438150 h 438150"/>
                <a:gd name="connsiteX2" fmla="*/ 904303 w 904303"/>
                <a:gd name="connsiteY2" fmla="*/ 104775 h 438150"/>
                <a:gd name="connsiteX3" fmla="*/ 571500 w 904303"/>
                <a:gd name="connsiteY3" fmla="*/ 0 h 438150"/>
                <a:gd name="connsiteX4" fmla="*/ 0 w 904303"/>
                <a:gd name="connsiteY4" fmla="*/ 328613 h 438150"/>
                <a:gd name="connsiteX0" fmla="*/ 0 w 904303"/>
                <a:gd name="connsiteY0" fmla="*/ 325690 h 435227"/>
                <a:gd name="connsiteX1" fmla="*/ 171450 w 904303"/>
                <a:gd name="connsiteY1" fmla="*/ 435227 h 435227"/>
                <a:gd name="connsiteX2" fmla="*/ 904303 w 904303"/>
                <a:gd name="connsiteY2" fmla="*/ 101852 h 435227"/>
                <a:gd name="connsiteX3" fmla="*/ 647148 w 904303"/>
                <a:gd name="connsiteY3" fmla="*/ 0 h 435227"/>
                <a:gd name="connsiteX4" fmla="*/ 0 w 904303"/>
                <a:gd name="connsiteY4" fmla="*/ 325690 h 435227"/>
                <a:gd name="connsiteX0" fmla="*/ 0 w 904303"/>
                <a:gd name="connsiteY0" fmla="*/ 325690 h 458617"/>
                <a:gd name="connsiteX1" fmla="*/ 257414 w 904303"/>
                <a:gd name="connsiteY1" fmla="*/ 458617 h 458617"/>
                <a:gd name="connsiteX2" fmla="*/ 904303 w 904303"/>
                <a:gd name="connsiteY2" fmla="*/ 101852 h 458617"/>
                <a:gd name="connsiteX3" fmla="*/ 647148 w 904303"/>
                <a:gd name="connsiteY3" fmla="*/ 0 h 458617"/>
                <a:gd name="connsiteX4" fmla="*/ 0 w 904303"/>
                <a:gd name="connsiteY4" fmla="*/ 325690 h 458617"/>
                <a:gd name="connsiteX0" fmla="*/ 0 w 742693"/>
                <a:gd name="connsiteY0" fmla="*/ 325690 h 458617"/>
                <a:gd name="connsiteX1" fmla="*/ 257414 w 742693"/>
                <a:gd name="connsiteY1" fmla="*/ 458617 h 458617"/>
                <a:gd name="connsiteX2" fmla="*/ 742693 w 742693"/>
                <a:gd name="connsiteY2" fmla="*/ 204182 h 458617"/>
                <a:gd name="connsiteX3" fmla="*/ 647148 w 742693"/>
                <a:gd name="connsiteY3" fmla="*/ 0 h 458617"/>
                <a:gd name="connsiteX4" fmla="*/ 0 w 742693"/>
                <a:gd name="connsiteY4" fmla="*/ 325690 h 458617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95855 w 742693"/>
                <a:gd name="connsiteY3" fmla="*/ 0 h 382601"/>
                <a:gd name="connsiteX4" fmla="*/ 0 w 742693"/>
                <a:gd name="connsiteY4" fmla="*/ 249674 h 382601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78663 w 742693"/>
                <a:gd name="connsiteY3" fmla="*/ 0 h 382601"/>
                <a:gd name="connsiteX4" fmla="*/ 0 w 742693"/>
                <a:gd name="connsiteY4" fmla="*/ 249674 h 38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693" h="382601">
                  <a:moveTo>
                    <a:pt x="0" y="249674"/>
                  </a:moveTo>
                  <a:lnTo>
                    <a:pt x="257414" y="382601"/>
                  </a:lnTo>
                  <a:lnTo>
                    <a:pt x="742693" y="128166"/>
                  </a:lnTo>
                  <a:lnTo>
                    <a:pt x="478663" y="0"/>
                  </a:lnTo>
                  <a:lnTo>
                    <a:pt x="0" y="24967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ECA7B9DB-C494-8817-CEEE-E9054EA5B4BC}"/>
                </a:ext>
              </a:extLst>
            </p:cNvPr>
            <p:cNvSpPr/>
            <p:nvPr/>
          </p:nvSpPr>
          <p:spPr>
            <a:xfrm>
              <a:off x="4931673" y="5052805"/>
              <a:ext cx="205194" cy="124151"/>
            </a:xfrm>
            <a:custGeom>
              <a:avLst/>
              <a:gdLst>
                <a:gd name="connsiteX0" fmla="*/ 0 w 566738"/>
                <a:gd name="connsiteY0" fmla="*/ 342900 h 342900"/>
                <a:gd name="connsiteX1" fmla="*/ 0 w 566738"/>
                <a:gd name="connsiteY1" fmla="*/ 342900 h 342900"/>
                <a:gd name="connsiteX2" fmla="*/ 566738 w 56673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738" h="342900">
                  <a:moveTo>
                    <a:pt x="0" y="342900"/>
                  </a:moveTo>
                  <a:lnTo>
                    <a:pt x="0" y="342900"/>
                  </a:lnTo>
                  <a:lnTo>
                    <a:pt x="56673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896602D4-AEFC-56EE-02FF-20E192D0176E}"/>
                </a:ext>
              </a:extLst>
            </p:cNvPr>
            <p:cNvSpPr/>
            <p:nvPr/>
          </p:nvSpPr>
          <p:spPr>
            <a:xfrm>
              <a:off x="3955176" y="3666877"/>
              <a:ext cx="793867" cy="961276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9950 w 869950"/>
                <a:gd name="connsiteY0" fmla="*/ 0 h 1158875"/>
                <a:gd name="connsiteX1" fmla="*/ 31206 w 869950"/>
                <a:gd name="connsiteY1" fmla="*/ 480613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422610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866775 w 939118"/>
                <a:gd name="connsiteY4" fmla="*/ 713843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22110 w 939118"/>
                <a:gd name="connsiteY4" fmla="*/ 661524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79624 w 939118"/>
                <a:gd name="connsiteY1" fmla="*/ 525458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46035 w 946035"/>
                <a:gd name="connsiteY0" fmla="*/ 0 h 1218668"/>
                <a:gd name="connsiteX1" fmla="*/ 86541 w 946035"/>
                <a:gd name="connsiteY1" fmla="*/ 52545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75013 w 946035"/>
                <a:gd name="connsiteY1" fmla="*/ 54289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81930 w 946035"/>
                <a:gd name="connsiteY1" fmla="*/ 545389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08703"/>
                <a:gd name="connsiteX1" fmla="*/ 81930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035" h="1208703">
                  <a:moveTo>
                    <a:pt x="946035" y="0"/>
                  </a:moveTo>
                  <a:lnTo>
                    <a:pt x="75012" y="535424"/>
                  </a:lnTo>
                  <a:lnTo>
                    <a:pt x="0" y="482403"/>
                  </a:lnTo>
                  <a:cubicBezTo>
                    <a:pt x="1058" y="700420"/>
                    <a:pt x="9034" y="990686"/>
                    <a:pt x="10092" y="1208703"/>
                  </a:cubicBezTo>
                  <a:lnTo>
                    <a:pt x="942861" y="636611"/>
                  </a:lnTo>
                  <a:cubicBezTo>
                    <a:pt x="943919" y="418594"/>
                    <a:pt x="944977" y="218017"/>
                    <a:pt x="94603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20D224CB-E1D2-C170-4021-4F95B345083B}"/>
                </a:ext>
              </a:extLst>
            </p:cNvPr>
            <p:cNvSpPr/>
            <p:nvPr/>
          </p:nvSpPr>
          <p:spPr>
            <a:xfrm>
              <a:off x="3734792" y="4170562"/>
              <a:ext cx="1024137" cy="1154410"/>
            </a:xfrm>
            <a:custGeom>
              <a:avLst/>
              <a:gdLst>
                <a:gd name="connsiteX0" fmla="*/ 0 w 1231900"/>
                <a:gd name="connsiteY0" fmla="*/ 688975 h 835025"/>
                <a:gd name="connsiteX1" fmla="*/ 1222375 w 1231900"/>
                <a:gd name="connsiteY1" fmla="*/ 0 h 835025"/>
                <a:gd name="connsiteX2" fmla="*/ 1231900 w 1231900"/>
                <a:gd name="connsiteY2" fmla="*/ 349250 h 835025"/>
                <a:gd name="connsiteX3" fmla="*/ 241300 w 1231900"/>
                <a:gd name="connsiteY3" fmla="*/ 835025 h 835025"/>
                <a:gd name="connsiteX4" fmla="*/ 0 w 1231900"/>
                <a:gd name="connsiteY4" fmla="*/ 688975 h 835025"/>
                <a:gd name="connsiteX0" fmla="*/ 0 w 1229519"/>
                <a:gd name="connsiteY0" fmla="*/ 688975 h 835025"/>
                <a:gd name="connsiteX1" fmla="*/ 1222375 w 1229519"/>
                <a:gd name="connsiteY1" fmla="*/ 0 h 835025"/>
                <a:gd name="connsiteX2" fmla="*/ 1229519 w 1229519"/>
                <a:gd name="connsiteY2" fmla="*/ 318294 h 835025"/>
                <a:gd name="connsiteX3" fmla="*/ 241300 w 1229519"/>
                <a:gd name="connsiteY3" fmla="*/ 835025 h 835025"/>
                <a:gd name="connsiteX4" fmla="*/ 0 w 1229519"/>
                <a:gd name="connsiteY4" fmla="*/ 688975 h 835025"/>
                <a:gd name="connsiteX0" fmla="*/ 0 w 1255713"/>
                <a:gd name="connsiteY0" fmla="*/ 688975 h 835025"/>
                <a:gd name="connsiteX1" fmla="*/ 1222375 w 1255713"/>
                <a:gd name="connsiteY1" fmla="*/ 0 h 835025"/>
                <a:gd name="connsiteX2" fmla="*/ 1255713 w 1255713"/>
                <a:gd name="connsiteY2" fmla="*/ 289719 h 835025"/>
                <a:gd name="connsiteX3" fmla="*/ 241300 w 1255713"/>
                <a:gd name="connsiteY3" fmla="*/ 835025 h 835025"/>
                <a:gd name="connsiteX4" fmla="*/ 0 w 1255713"/>
                <a:gd name="connsiteY4" fmla="*/ 688975 h 83502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241300 w 1255713"/>
                <a:gd name="connsiteY3" fmla="*/ 854075 h 854075"/>
                <a:gd name="connsiteX4" fmla="*/ 0 w 1255713"/>
                <a:gd name="connsiteY4" fmla="*/ 708025 h 85407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315120 w 1255713"/>
                <a:gd name="connsiteY3" fmla="*/ 806450 h 854075"/>
                <a:gd name="connsiteX4" fmla="*/ 241300 w 1255713"/>
                <a:gd name="connsiteY4" fmla="*/ 854075 h 854075"/>
                <a:gd name="connsiteX5" fmla="*/ 0 w 1255713"/>
                <a:gd name="connsiteY5" fmla="*/ 708025 h 854075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243682 w 1255713"/>
                <a:gd name="connsiteY3" fmla="*/ 880269 h 880269"/>
                <a:gd name="connsiteX4" fmla="*/ 241300 w 1255713"/>
                <a:gd name="connsiteY4" fmla="*/ 854075 h 880269"/>
                <a:gd name="connsiteX5" fmla="*/ 0 w 1255713"/>
                <a:gd name="connsiteY5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460376 w 1255713"/>
                <a:gd name="connsiteY3" fmla="*/ 758825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124619 w 1255713"/>
                <a:gd name="connsiteY3" fmla="*/ 811212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343695 w 1255713"/>
                <a:gd name="connsiteY3" fmla="*/ 708819 h 880269"/>
                <a:gd name="connsiteX4" fmla="*/ 124619 w 1255713"/>
                <a:gd name="connsiteY4" fmla="*/ 811212 h 880269"/>
                <a:gd name="connsiteX5" fmla="*/ 243682 w 1255713"/>
                <a:gd name="connsiteY5" fmla="*/ 880269 h 880269"/>
                <a:gd name="connsiteX6" fmla="*/ 241300 w 1255713"/>
                <a:gd name="connsiteY6" fmla="*/ 854075 h 880269"/>
                <a:gd name="connsiteX7" fmla="*/ 0 w 1255713"/>
                <a:gd name="connsiteY7" fmla="*/ 708025 h 880269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124620 w 1255713"/>
                <a:gd name="connsiteY3" fmla="*/ 1327944 h 1327944"/>
                <a:gd name="connsiteX4" fmla="*/ 124619 w 1255713"/>
                <a:gd name="connsiteY4" fmla="*/ 811212 h 1327944"/>
                <a:gd name="connsiteX5" fmla="*/ 243682 w 1255713"/>
                <a:gd name="connsiteY5" fmla="*/ 880269 h 1327944"/>
                <a:gd name="connsiteX6" fmla="*/ 241300 w 1255713"/>
                <a:gd name="connsiteY6" fmla="*/ 854075 h 1327944"/>
                <a:gd name="connsiteX7" fmla="*/ 0 w 1255713"/>
                <a:gd name="connsiteY7" fmla="*/ 708025 h 1327944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284164 w 1255713"/>
                <a:gd name="connsiteY3" fmla="*/ 1182687 h 1327944"/>
                <a:gd name="connsiteX4" fmla="*/ 124620 w 1255713"/>
                <a:gd name="connsiteY4" fmla="*/ 1327944 h 1327944"/>
                <a:gd name="connsiteX5" fmla="*/ 124619 w 1255713"/>
                <a:gd name="connsiteY5" fmla="*/ 811212 h 1327944"/>
                <a:gd name="connsiteX6" fmla="*/ 243682 w 1255713"/>
                <a:gd name="connsiteY6" fmla="*/ 880269 h 1327944"/>
                <a:gd name="connsiteX7" fmla="*/ 241300 w 1255713"/>
                <a:gd name="connsiteY7" fmla="*/ 854075 h 1327944"/>
                <a:gd name="connsiteX8" fmla="*/ 0 w 1255713"/>
                <a:gd name="connsiteY8" fmla="*/ 708025 h 1327944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243683 w 1255713"/>
                <a:gd name="connsiteY3" fmla="*/ 1394618 h 1394618"/>
                <a:gd name="connsiteX4" fmla="*/ 124620 w 1255713"/>
                <a:gd name="connsiteY4" fmla="*/ 1327944 h 1394618"/>
                <a:gd name="connsiteX5" fmla="*/ 124619 w 1255713"/>
                <a:gd name="connsiteY5" fmla="*/ 811212 h 1394618"/>
                <a:gd name="connsiteX6" fmla="*/ 243682 w 1255713"/>
                <a:gd name="connsiteY6" fmla="*/ 880269 h 1394618"/>
                <a:gd name="connsiteX7" fmla="*/ 241300 w 1255713"/>
                <a:gd name="connsiteY7" fmla="*/ 854075 h 1394618"/>
                <a:gd name="connsiteX8" fmla="*/ 0 w 1255713"/>
                <a:gd name="connsiteY8" fmla="*/ 708025 h 1394618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422276 w 1255713"/>
                <a:gd name="connsiteY3" fmla="*/ 1201737 h 1394618"/>
                <a:gd name="connsiteX4" fmla="*/ 243683 w 1255713"/>
                <a:gd name="connsiteY4" fmla="*/ 1394618 h 1394618"/>
                <a:gd name="connsiteX5" fmla="*/ 124620 w 1255713"/>
                <a:gd name="connsiteY5" fmla="*/ 1327944 h 1394618"/>
                <a:gd name="connsiteX6" fmla="*/ 124619 w 1255713"/>
                <a:gd name="connsiteY6" fmla="*/ 811212 h 1394618"/>
                <a:gd name="connsiteX7" fmla="*/ 243682 w 1255713"/>
                <a:gd name="connsiteY7" fmla="*/ 880269 h 1394618"/>
                <a:gd name="connsiteX8" fmla="*/ 241300 w 1255713"/>
                <a:gd name="connsiteY8" fmla="*/ 854075 h 1394618"/>
                <a:gd name="connsiteX9" fmla="*/ 0 w 1255713"/>
                <a:gd name="connsiteY9" fmla="*/ 708025 h 1394618"/>
                <a:gd name="connsiteX0" fmla="*/ 0 w 1255713"/>
                <a:gd name="connsiteY0" fmla="*/ 708025 h 1420812"/>
                <a:gd name="connsiteX1" fmla="*/ 1255712 w 1255713"/>
                <a:gd name="connsiteY1" fmla="*/ 0 h 1420812"/>
                <a:gd name="connsiteX2" fmla="*/ 1255713 w 1255713"/>
                <a:gd name="connsiteY2" fmla="*/ 308769 h 1420812"/>
                <a:gd name="connsiteX3" fmla="*/ 243682 w 1255713"/>
                <a:gd name="connsiteY3" fmla="*/ 1420812 h 1420812"/>
                <a:gd name="connsiteX4" fmla="*/ 243683 w 1255713"/>
                <a:gd name="connsiteY4" fmla="*/ 1394618 h 1420812"/>
                <a:gd name="connsiteX5" fmla="*/ 124620 w 1255713"/>
                <a:gd name="connsiteY5" fmla="*/ 1327944 h 1420812"/>
                <a:gd name="connsiteX6" fmla="*/ 124619 w 1255713"/>
                <a:gd name="connsiteY6" fmla="*/ 811212 h 1420812"/>
                <a:gd name="connsiteX7" fmla="*/ 243682 w 1255713"/>
                <a:gd name="connsiteY7" fmla="*/ 880269 h 1420812"/>
                <a:gd name="connsiteX8" fmla="*/ 241300 w 1255713"/>
                <a:gd name="connsiteY8" fmla="*/ 854075 h 1420812"/>
                <a:gd name="connsiteX9" fmla="*/ 0 w 1255713"/>
                <a:gd name="connsiteY9" fmla="*/ 708025 h 1420812"/>
                <a:gd name="connsiteX0" fmla="*/ 0 w 1260476"/>
                <a:gd name="connsiteY0" fmla="*/ 708025 h 1420812"/>
                <a:gd name="connsiteX1" fmla="*/ 1255712 w 1260476"/>
                <a:gd name="connsiteY1" fmla="*/ 0 h 1420812"/>
                <a:gd name="connsiteX2" fmla="*/ 1260476 w 1260476"/>
                <a:gd name="connsiteY2" fmla="*/ 849312 h 1420812"/>
                <a:gd name="connsiteX3" fmla="*/ 243682 w 1260476"/>
                <a:gd name="connsiteY3" fmla="*/ 1420812 h 1420812"/>
                <a:gd name="connsiteX4" fmla="*/ 243683 w 1260476"/>
                <a:gd name="connsiteY4" fmla="*/ 1394618 h 1420812"/>
                <a:gd name="connsiteX5" fmla="*/ 124620 w 1260476"/>
                <a:gd name="connsiteY5" fmla="*/ 1327944 h 1420812"/>
                <a:gd name="connsiteX6" fmla="*/ 124619 w 1260476"/>
                <a:gd name="connsiteY6" fmla="*/ 811212 h 1420812"/>
                <a:gd name="connsiteX7" fmla="*/ 243682 w 1260476"/>
                <a:gd name="connsiteY7" fmla="*/ 880269 h 1420812"/>
                <a:gd name="connsiteX8" fmla="*/ 241300 w 1260476"/>
                <a:gd name="connsiteY8" fmla="*/ 854075 h 1420812"/>
                <a:gd name="connsiteX9" fmla="*/ 0 w 1260476"/>
                <a:gd name="connsiteY9" fmla="*/ 708025 h 142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0476" h="1420812">
                  <a:moveTo>
                    <a:pt x="0" y="708025"/>
                  </a:moveTo>
                  <a:lnTo>
                    <a:pt x="1255712" y="0"/>
                  </a:lnTo>
                  <a:cubicBezTo>
                    <a:pt x="1255712" y="102923"/>
                    <a:pt x="1260476" y="746389"/>
                    <a:pt x="1260476" y="849312"/>
                  </a:cubicBezTo>
                  <a:lnTo>
                    <a:pt x="243682" y="1420812"/>
                  </a:lnTo>
                  <a:cubicBezTo>
                    <a:pt x="243682" y="1412081"/>
                    <a:pt x="243683" y="1403349"/>
                    <a:pt x="243683" y="1394618"/>
                  </a:cubicBezTo>
                  <a:lnTo>
                    <a:pt x="124620" y="1327944"/>
                  </a:lnTo>
                  <a:cubicBezTo>
                    <a:pt x="124620" y="1155700"/>
                    <a:pt x="124619" y="983456"/>
                    <a:pt x="124619" y="811212"/>
                  </a:cubicBezTo>
                  <a:lnTo>
                    <a:pt x="243682" y="880269"/>
                  </a:lnTo>
                  <a:lnTo>
                    <a:pt x="241300" y="854075"/>
                  </a:lnTo>
                  <a:lnTo>
                    <a:pt x="0" y="70802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547DB686-E73A-6ECB-5304-04D73E18FB3E}"/>
                </a:ext>
              </a:extLst>
            </p:cNvPr>
            <p:cNvSpPr/>
            <p:nvPr/>
          </p:nvSpPr>
          <p:spPr>
            <a:xfrm>
              <a:off x="4030993" y="3123628"/>
              <a:ext cx="728085" cy="949550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7644 w 867644"/>
                <a:gd name="connsiteY0" fmla="*/ 0 h 1178024"/>
                <a:gd name="connsiteX1" fmla="*/ 0 w 867644"/>
                <a:gd name="connsiteY1" fmla="*/ 523974 h 1178024"/>
                <a:gd name="connsiteX2" fmla="*/ 3175 w 867644"/>
                <a:gd name="connsiteY2" fmla="*/ 1178024 h 1178024"/>
                <a:gd name="connsiteX3" fmla="*/ 866775 w 867644"/>
                <a:gd name="connsiteY3" fmla="*/ 673199 h 1178024"/>
                <a:gd name="connsiteX4" fmla="*/ 867644 w 867644"/>
                <a:gd name="connsiteY4" fmla="*/ 0 h 11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644" h="1178024">
                  <a:moveTo>
                    <a:pt x="867644" y="0"/>
                  </a:moveTo>
                  <a:cubicBezTo>
                    <a:pt x="577661" y="168275"/>
                    <a:pt x="289983" y="355699"/>
                    <a:pt x="0" y="523974"/>
                  </a:cubicBezTo>
                  <a:cubicBezTo>
                    <a:pt x="1058" y="741991"/>
                    <a:pt x="2117" y="960007"/>
                    <a:pt x="3175" y="1178024"/>
                  </a:cubicBezTo>
                  <a:lnTo>
                    <a:pt x="866775" y="673199"/>
                  </a:lnTo>
                  <a:cubicBezTo>
                    <a:pt x="867833" y="455182"/>
                    <a:pt x="866586" y="218017"/>
                    <a:pt x="867644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33B0D8D7-019E-DEEB-8293-F30FBEA7232D}"/>
                </a:ext>
              </a:extLst>
            </p:cNvPr>
            <p:cNvSpPr/>
            <p:nvPr/>
          </p:nvSpPr>
          <p:spPr>
            <a:xfrm>
              <a:off x="4749856" y="3139106"/>
              <a:ext cx="147042" cy="1988939"/>
            </a:xfrm>
            <a:custGeom>
              <a:avLst/>
              <a:gdLst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38113 w 228600"/>
                <a:gd name="connsiteY4" fmla="*/ 1357312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71451 w 228600"/>
                <a:gd name="connsiteY5" fmla="*/ 95249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61937"/>
                <a:gd name="connsiteY0" fmla="*/ 0 h 2505075"/>
                <a:gd name="connsiteX1" fmla="*/ 0 w 261937"/>
                <a:gd name="connsiteY1" fmla="*/ 2309812 h 2505075"/>
                <a:gd name="connsiteX2" fmla="*/ 223838 w 261937"/>
                <a:gd name="connsiteY2" fmla="*/ 2505075 h 2505075"/>
                <a:gd name="connsiteX3" fmla="*/ 261937 w 261937"/>
                <a:gd name="connsiteY3" fmla="*/ 1290637 h 2505075"/>
                <a:gd name="connsiteX4" fmla="*/ 161925 w 261937"/>
                <a:gd name="connsiteY4" fmla="*/ 1343024 h 2505075"/>
                <a:gd name="connsiteX5" fmla="*/ 171451 w 261937"/>
                <a:gd name="connsiteY5" fmla="*/ 95249 h 2505075"/>
                <a:gd name="connsiteX6" fmla="*/ 180975 w 261937"/>
                <a:gd name="connsiteY6" fmla="*/ 100012 h 2505075"/>
                <a:gd name="connsiteX7" fmla="*/ 0 w 261937"/>
                <a:gd name="connsiteY7" fmla="*/ 0 h 2505075"/>
                <a:gd name="connsiteX0" fmla="*/ 0 w 223872"/>
                <a:gd name="connsiteY0" fmla="*/ 0 h 2505075"/>
                <a:gd name="connsiteX1" fmla="*/ 0 w 223872"/>
                <a:gd name="connsiteY1" fmla="*/ 2309812 h 2505075"/>
                <a:gd name="connsiteX2" fmla="*/ 223838 w 223872"/>
                <a:gd name="connsiteY2" fmla="*/ 2505075 h 2505075"/>
                <a:gd name="connsiteX3" fmla="*/ 173831 w 223872"/>
                <a:gd name="connsiteY3" fmla="*/ 1354931 h 2505075"/>
                <a:gd name="connsiteX4" fmla="*/ 161925 w 223872"/>
                <a:gd name="connsiteY4" fmla="*/ 1343024 h 2505075"/>
                <a:gd name="connsiteX5" fmla="*/ 171451 w 223872"/>
                <a:gd name="connsiteY5" fmla="*/ 95249 h 2505075"/>
                <a:gd name="connsiteX6" fmla="*/ 180975 w 223872"/>
                <a:gd name="connsiteY6" fmla="*/ 100012 h 2505075"/>
                <a:gd name="connsiteX7" fmla="*/ 0 w 223872"/>
                <a:gd name="connsiteY7" fmla="*/ 0 h 2505075"/>
                <a:gd name="connsiteX0" fmla="*/ 0 w 180975"/>
                <a:gd name="connsiteY0" fmla="*/ 0 h 2447925"/>
                <a:gd name="connsiteX1" fmla="*/ 0 w 180975"/>
                <a:gd name="connsiteY1" fmla="*/ 2309812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  <a:gd name="connsiteX0" fmla="*/ 0 w 180975"/>
                <a:gd name="connsiteY0" fmla="*/ 0 h 2447925"/>
                <a:gd name="connsiteX1" fmla="*/ 16669 w 180975"/>
                <a:gd name="connsiteY1" fmla="*/ 2293144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975" h="2447925">
                  <a:moveTo>
                    <a:pt x="0" y="0"/>
                  </a:moveTo>
                  <a:lnTo>
                    <a:pt x="16669" y="2293144"/>
                  </a:lnTo>
                  <a:lnTo>
                    <a:pt x="157163" y="2447925"/>
                  </a:lnTo>
                  <a:cubicBezTo>
                    <a:pt x="158750" y="2052637"/>
                    <a:pt x="172244" y="1750219"/>
                    <a:pt x="173831" y="1354931"/>
                  </a:cubicBezTo>
                  <a:lnTo>
                    <a:pt x="161925" y="1343024"/>
                  </a:lnTo>
                  <a:cubicBezTo>
                    <a:pt x="163513" y="938212"/>
                    <a:pt x="169863" y="500061"/>
                    <a:pt x="171451" y="95249"/>
                  </a:cubicBezTo>
                  <a:lnTo>
                    <a:pt x="180975" y="100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88" name="Conector recto 87">
              <a:extLst>
                <a:ext uri="{FF2B5EF4-FFF2-40B4-BE49-F238E27FC236}">
                  <a16:creationId xmlns:a16="http://schemas.microsoft.com/office/drawing/2014/main" id="{82789F6A-3613-75B8-A440-1DCD95ADCD94}"/>
                </a:ext>
              </a:extLst>
            </p:cNvPr>
            <p:cNvCxnSpPr>
              <a:cxnSpLocks/>
              <a:stCxn id="85" idx="0"/>
              <a:endCxn id="84" idx="4"/>
            </p:cNvCxnSpPr>
            <p:nvPr/>
          </p:nvCxnSpPr>
          <p:spPr>
            <a:xfrm flipV="1">
              <a:off x="3734792" y="4173171"/>
              <a:ext cx="1011587" cy="57266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5E9C4974-5631-D661-179D-1ED2ECD8DE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688" y="4396928"/>
              <a:ext cx="827514" cy="46756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8753C063-1C6D-68EF-5D0B-95C97DCBB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0220" y="4414194"/>
              <a:ext cx="821399" cy="4641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4477BBE6-F935-9341-6381-71C09E125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276" y="4853067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>
              <a:extLst>
                <a:ext uri="{FF2B5EF4-FFF2-40B4-BE49-F238E27FC236}">
                  <a16:creationId xmlns:a16="http://schemas.microsoft.com/office/drawing/2014/main" id="{B813F0C6-1406-679B-83DF-034233309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641" y="4728505"/>
              <a:ext cx="916682" cy="51794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Imagen 99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E373E5A-D6CD-7740-8AE3-9335B1935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1" t="76935" r="65925"/>
            <a:stretch/>
          </p:blipFill>
          <p:spPr>
            <a:xfrm>
              <a:off x="4237832" y="5187719"/>
              <a:ext cx="1055518" cy="1285224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1B71EE51-3777-643C-A681-BC3E3639C123}"/>
                </a:ext>
              </a:extLst>
            </p:cNvPr>
            <p:cNvSpPr/>
            <p:nvPr/>
          </p:nvSpPr>
          <p:spPr>
            <a:xfrm>
              <a:off x="4900812" y="4072534"/>
              <a:ext cx="301823" cy="1485900"/>
            </a:xfrm>
            <a:custGeom>
              <a:avLst/>
              <a:gdLst>
                <a:gd name="connsiteX0" fmla="*/ 3175 w 371475"/>
                <a:gd name="connsiteY0" fmla="*/ 1536700 h 1828800"/>
                <a:gd name="connsiteX1" fmla="*/ 295275 w 371475"/>
                <a:gd name="connsiteY1" fmla="*/ 1698625 h 1828800"/>
                <a:gd name="connsiteX2" fmla="*/ 285750 w 371475"/>
                <a:gd name="connsiteY2" fmla="*/ 12700 h 1828800"/>
                <a:gd name="connsiteX3" fmla="*/ 336550 w 371475"/>
                <a:gd name="connsiteY3" fmla="*/ 0 h 1828800"/>
                <a:gd name="connsiteX4" fmla="*/ 371475 w 371475"/>
                <a:gd name="connsiteY4" fmla="*/ 19050 h 1828800"/>
                <a:gd name="connsiteX5" fmla="*/ 371475 w 371475"/>
                <a:gd name="connsiteY5" fmla="*/ 1828800 h 1828800"/>
                <a:gd name="connsiteX6" fmla="*/ 0 w 371475"/>
                <a:gd name="connsiteY6" fmla="*/ 1609725 h 1828800"/>
                <a:gd name="connsiteX7" fmla="*/ 3175 w 371475"/>
                <a:gd name="connsiteY7" fmla="*/ 15367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475" h="1828800">
                  <a:moveTo>
                    <a:pt x="3175" y="1536700"/>
                  </a:moveTo>
                  <a:lnTo>
                    <a:pt x="295275" y="1698625"/>
                  </a:lnTo>
                  <a:lnTo>
                    <a:pt x="285750" y="12700"/>
                  </a:lnTo>
                  <a:lnTo>
                    <a:pt x="336550" y="0"/>
                  </a:lnTo>
                  <a:lnTo>
                    <a:pt x="371475" y="19050"/>
                  </a:lnTo>
                  <a:lnTo>
                    <a:pt x="371475" y="1828800"/>
                  </a:lnTo>
                  <a:lnTo>
                    <a:pt x="0" y="1609725"/>
                  </a:lnTo>
                  <a:lnTo>
                    <a:pt x="3175" y="15367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C39E8151-B9A5-3CAA-C0DB-A2D94D463BCA}"/>
                </a:ext>
              </a:extLst>
            </p:cNvPr>
            <p:cNvSpPr/>
            <p:nvPr/>
          </p:nvSpPr>
          <p:spPr>
            <a:xfrm>
              <a:off x="4245536" y="4854555"/>
              <a:ext cx="894081" cy="475952"/>
            </a:xfrm>
            <a:custGeom>
              <a:avLst/>
              <a:gdLst>
                <a:gd name="connsiteX0" fmla="*/ 726281 w 1100138"/>
                <a:gd name="connsiteY0" fmla="*/ 590550 h 590550"/>
                <a:gd name="connsiteX1" fmla="*/ 1090613 w 1100138"/>
                <a:gd name="connsiteY1" fmla="*/ 385763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16744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609600 h 609600"/>
                <a:gd name="connsiteX1" fmla="*/ 1092994 w 1100138"/>
                <a:gd name="connsiteY1" fmla="*/ 407195 h 609600"/>
                <a:gd name="connsiteX2" fmla="*/ 1100138 w 1100138"/>
                <a:gd name="connsiteY2" fmla="*/ 250031 h 609600"/>
                <a:gd name="connsiteX3" fmla="*/ 850106 w 1100138"/>
                <a:gd name="connsiteY3" fmla="*/ 404812 h 609600"/>
                <a:gd name="connsiteX4" fmla="*/ 616744 w 1100138"/>
                <a:gd name="connsiteY4" fmla="*/ 195263 h 609600"/>
                <a:gd name="connsiteX5" fmla="*/ 619125 w 1100138"/>
                <a:gd name="connsiteY5" fmla="*/ 0 h 609600"/>
                <a:gd name="connsiteX6" fmla="*/ 2381 w 1100138"/>
                <a:gd name="connsiteY6" fmla="*/ 369094 h 609600"/>
                <a:gd name="connsiteX7" fmla="*/ 0 w 1100138"/>
                <a:gd name="connsiteY7" fmla="*/ 431006 h 609600"/>
                <a:gd name="connsiteX8" fmla="*/ 726281 w 1100138"/>
                <a:gd name="connsiteY8" fmla="*/ 609600 h 609600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850106 w 1100138"/>
                <a:gd name="connsiteY3" fmla="*/ 380999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773906 w 1100138"/>
                <a:gd name="connsiteY3" fmla="*/ 311942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092994"/>
                <a:gd name="connsiteY0" fmla="*/ 585787 h 585787"/>
                <a:gd name="connsiteX1" fmla="*/ 1092994 w 1092994"/>
                <a:gd name="connsiteY1" fmla="*/ 383382 h 585787"/>
                <a:gd name="connsiteX2" fmla="*/ 1090613 w 1092994"/>
                <a:gd name="connsiteY2" fmla="*/ 133350 h 585787"/>
                <a:gd name="connsiteX3" fmla="*/ 773906 w 1092994"/>
                <a:gd name="connsiteY3" fmla="*/ 311942 h 585787"/>
                <a:gd name="connsiteX4" fmla="*/ 616744 w 1092994"/>
                <a:gd name="connsiteY4" fmla="*/ 171450 h 585787"/>
                <a:gd name="connsiteX5" fmla="*/ 614363 w 1092994"/>
                <a:gd name="connsiteY5" fmla="*/ 0 h 585787"/>
                <a:gd name="connsiteX6" fmla="*/ 2381 w 1092994"/>
                <a:gd name="connsiteY6" fmla="*/ 345281 h 585787"/>
                <a:gd name="connsiteX7" fmla="*/ 0 w 1092994"/>
                <a:gd name="connsiteY7" fmla="*/ 407193 h 585787"/>
                <a:gd name="connsiteX8" fmla="*/ 726281 w 1092994"/>
                <a:gd name="connsiteY8" fmla="*/ 585787 h 585787"/>
                <a:gd name="connsiteX0" fmla="*/ 726281 w 1090842"/>
                <a:gd name="connsiteY0" fmla="*/ 585787 h 585787"/>
                <a:gd name="connsiteX1" fmla="*/ 1090613 w 1090842"/>
                <a:gd name="connsiteY1" fmla="*/ 395288 h 585787"/>
                <a:gd name="connsiteX2" fmla="*/ 1090613 w 1090842"/>
                <a:gd name="connsiteY2" fmla="*/ 133350 h 585787"/>
                <a:gd name="connsiteX3" fmla="*/ 773906 w 1090842"/>
                <a:gd name="connsiteY3" fmla="*/ 311942 h 585787"/>
                <a:gd name="connsiteX4" fmla="*/ 616744 w 1090842"/>
                <a:gd name="connsiteY4" fmla="*/ 171450 h 585787"/>
                <a:gd name="connsiteX5" fmla="*/ 614363 w 1090842"/>
                <a:gd name="connsiteY5" fmla="*/ 0 h 585787"/>
                <a:gd name="connsiteX6" fmla="*/ 2381 w 1090842"/>
                <a:gd name="connsiteY6" fmla="*/ 345281 h 585787"/>
                <a:gd name="connsiteX7" fmla="*/ 0 w 1090842"/>
                <a:gd name="connsiteY7" fmla="*/ 407193 h 585787"/>
                <a:gd name="connsiteX8" fmla="*/ 726281 w 1090842"/>
                <a:gd name="connsiteY8" fmla="*/ 585787 h 585787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23928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  <a:gd name="connsiteX0" fmla="*/ 735846 w 1100407"/>
                <a:gd name="connsiteY0" fmla="*/ 571499 h 571499"/>
                <a:gd name="connsiteX1" fmla="*/ 1100178 w 1100407"/>
                <a:gd name="connsiteY1" fmla="*/ 381000 h 571499"/>
                <a:gd name="connsiteX2" fmla="*/ 1100178 w 1100407"/>
                <a:gd name="connsiteY2" fmla="*/ 119062 h 571499"/>
                <a:gd name="connsiteX3" fmla="*/ 783471 w 1100407"/>
                <a:gd name="connsiteY3" fmla="*/ 297654 h 571499"/>
                <a:gd name="connsiteX4" fmla="*/ 626309 w 1100407"/>
                <a:gd name="connsiteY4" fmla="*/ 157162 h 571499"/>
                <a:gd name="connsiteX5" fmla="*/ 614403 w 1100407"/>
                <a:gd name="connsiteY5" fmla="*/ 0 h 571499"/>
                <a:gd name="connsiteX6" fmla="*/ 40 w 1100407"/>
                <a:gd name="connsiteY6" fmla="*/ 350043 h 571499"/>
                <a:gd name="connsiteX7" fmla="*/ 9565 w 1100407"/>
                <a:gd name="connsiteY7" fmla="*/ 392905 h 571499"/>
                <a:gd name="connsiteX8" fmla="*/ 735846 w 1100407"/>
                <a:gd name="connsiteY8" fmla="*/ 571499 h 571499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33453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0407" h="585787">
                  <a:moveTo>
                    <a:pt x="735846" y="585787"/>
                  </a:moveTo>
                  <a:lnTo>
                    <a:pt x="1100178" y="395288"/>
                  </a:lnTo>
                  <a:cubicBezTo>
                    <a:pt x="1099384" y="311944"/>
                    <a:pt x="1100972" y="216694"/>
                    <a:pt x="1100178" y="133350"/>
                  </a:cubicBezTo>
                  <a:lnTo>
                    <a:pt x="783471" y="311942"/>
                  </a:lnTo>
                  <a:lnTo>
                    <a:pt x="626309" y="171450"/>
                  </a:lnTo>
                  <a:cubicBezTo>
                    <a:pt x="627103" y="112712"/>
                    <a:pt x="632659" y="58738"/>
                    <a:pt x="633453" y="0"/>
                  </a:cubicBezTo>
                  <a:lnTo>
                    <a:pt x="40" y="364331"/>
                  </a:lnTo>
                  <a:cubicBezTo>
                    <a:pt x="-754" y="384968"/>
                    <a:pt x="10359" y="386556"/>
                    <a:pt x="9565" y="407193"/>
                  </a:cubicBezTo>
                  <a:lnTo>
                    <a:pt x="735846" y="5857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E5C7DF85-89DC-4DD4-8BB0-5223440844F7}"/>
                </a:ext>
              </a:extLst>
            </p:cNvPr>
            <p:cNvSpPr/>
            <p:nvPr/>
          </p:nvSpPr>
          <p:spPr>
            <a:xfrm>
              <a:off x="4632524" y="4411761"/>
              <a:ext cx="128984" cy="461764"/>
            </a:xfrm>
            <a:custGeom>
              <a:avLst/>
              <a:gdLst>
                <a:gd name="connsiteX0" fmla="*/ 130175 w 149225"/>
                <a:gd name="connsiteY0" fmla="*/ 539750 h 539750"/>
                <a:gd name="connsiteX1" fmla="*/ 0 w 149225"/>
                <a:gd name="connsiteY1" fmla="*/ 476250 h 539750"/>
                <a:gd name="connsiteX2" fmla="*/ 0 w 149225"/>
                <a:gd name="connsiteY2" fmla="*/ 73025 h 539750"/>
                <a:gd name="connsiteX3" fmla="*/ 149225 w 149225"/>
                <a:gd name="connsiteY3" fmla="*/ 0 h 539750"/>
                <a:gd name="connsiteX4" fmla="*/ 130175 w 149225"/>
                <a:gd name="connsiteY4" fmla="*/ 539750 h 539750"/>
                <a:gd name="connsiteX0" fmla="*/ 139700 w 149225"/>
                <a:gd name="connsiteY0" fmla="*/ 537369 h 537369"/>
                <a:gd name="connsiteX1" fmla="*/ 0 w 149225"/>
                <a:gd name="connsiteY1" fmla="*/ 476250 h 537369"/>
                <a:gd name="connsiteX2" fmla="*/ 0 w 149225"/>
                <a:gd name="connsiteY2" fmla="*/ 73025 h 537369"/>
                <a:gd name="connsiteX3" fmla="*/ 149225 w 149225"/>
                <a:gd name="connsiteY3" fmla="*/ 0 h 537369"/>
                <a:gd name="connsiteX4" fmla="*/ 139700 w 149225"/>
                <a:gd name="connsiteY4" fmla="*/ 537369 h 537369"/>
                <a:gd name="connsiteX0" fmla="*/ 163512 w 163512"/>
                <a:gd name="connsiteY0" fmla="*/ 542131 h 542131"/>
                <a:gd name="connsiteX1" fmla="*/ 0 w 163512"/>
                <a:gd name="connsiteY1" fmla="*/ 476250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63512 w 163512"/>
                <a:gd name="connsiteY0" fmla="*/ 542131 h 542131"/>
                <a:gd name="connsiteX1" fmla="*/ 0 w 163512"/>
                <a:gd name="connsiteY1" fmla="*/ 459581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58750 w 158750"/>
                <a:gd name="connsiteY0" fmla="*/ 554037 h 554037"/>
                <a:gd name="connsiteX1" fmla="*/ 0 w 158750"/>
                <a:gd name="connsiteY1" fmla="*/ 459581 h 554037"/>
                <a:gd name="connsiteX2" fmla="*/ 0 w 158750"/>
                <a:gd name="connsiteY2" fmla="*/ 73025 h 554037"/>
                <a:gd name="connsiteX3" fmla="*/ 149225 w 158750"/>
                <a:gd name="connsiteY3" fmla="*/ 0 h 554037"/>
                <a:gd name="connsiteX4" fmla="*/ 158750 w 158750"/>
                <a:gd name="connsiteY4" fmla="*/ 554037 h 554037"/>
                <a:gd name="connsiteX0" fmla="*/ 158750 w 158750"/>
                <a:gd name="connsiteY0" fmla="*/ 568325 h 568325"/>
                <a:gd name="connsiteX1" fmla="*/ 0 w 158750"/>
                <a:gd name="connsiteY1" fmla="*/ 473869 h 568325"/>
                <a:gd name="connsiteX2" fmla="*/ 0 w 158750"/>
                <a:gd name="connsiteY2" fmla="*/ 87313 h 568325"/>
                <a:gd name="connsiteX3" fmla="*/ 151606 w 158750"/>
                <a:gd name="connsiteY3" fmla="*/ 0 h 568325"/>
                <a:gd name="connsiteX4" fmla="*/ 158750 w 158750"/>
                <a:gd name="connsiteY4" fmla="*/ 568325 h 5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50" h="568325">
                  <a:moveTo>
                    <a:pt x="158750" y="568325"/>
                  </a:moveTo>
                  <a:lnTo>
                    <a:pt x="0" y="473869"/>
                  </a:lnTo>
                  <a:lnTo>
                    <a:pt x="0" y="87313"/>
                  </a:lnTo>
                  <a:lnTo>
                    <a:pt x="151606" y="0"/>
                  </a:lnTo>
                  <a:cubicBezTo>
                    <a:pt x="153987" y="189442"/>
                    <a:pt x="156369" y="378883"/>
                    <a:pt x="158750" y="5683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C4B08260-D1F2-DC59-3551-7C7E7769F6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128" y="4870251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E4196DD-A471-BBD5-5EC2-DFC600F616AE}"/>
                </a:ext>
              </a:extLst>
            </p:cNvPr>
            <p:cNvSpPr/>
            <p:nvPr/>
          </p:nvSpPr>
          <p:spPr>
            <a:xfrm>
              <a:off x="4892685" y="3057504"/>
              <a:ext cx="282476" cy="1172468"/>
            </a:xfrm>
            <a:custGeom>
              <a:avLst/>
              <a:gdLst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23900 w 723900"/>
                <a:gd name="connsiteY7" fmla="*/ 595312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280727 w 723900"/>
                <a:gd name="connsiteY4" fmla="*/ 1188244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531144"/>
                <a:gd name="connsiteX1" fmla="*/ 0 w 723900"/>
                <a:gd name="connsiteY1" fmla="*/ 457200 h 1531144"/>
                <a:gd name="connsiteX2" fmla="*/ 117138 w 723900"/>
                <a:gd name="connsiteY2" fmla="*/ 1531144 h 1531144"/>
                <a:gd name="connsiteX3" fmla="*/ 571500 w 723900"/>
                <a:gd name="connsiteY3" fmla="*/ 1323975 h 1531144"/>
                <a:gd name="connsiteX4" fmla="*/ 280727 w 723900"/>
                <a:gd name="connsiteY4" fmla="*/ 1188244 h 1531144"/>
                <a:gd name="connsiteX5" fmla="*/ 273583 w 723900"/>
                <a:gd name="connsiteY5" fmla="*/ 511969 h 1531144"/>
                <a:gd name="connsiteX6" fmla="*/ 425298 w 723900"/>
                <a:gd name="connsiteY6" fmla="*/ 438150 h 1531144"/>
                <a:gd name="connsiteX7" fmla="*/ 694445 w 723900"/>
                <a:gd name="connsiteY7" fmla="*/ 571500 h 1531144"/>
                <a:gd name="connsiteX8" fmla="*/ 723900 w 723900"/>
                <a:gd name="connsiteY8" fmla="*/ 0 h 1531144"/>
                <a:gd name="connsiteX9" fmla="*/ 661988 w 723900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577307 w 606762"/>
                <a:gd name="connsiteY7" fmla="*/ 571500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26096 w 606762"/>
                <a:gd name="connsiteY0" fmla="*/ 340518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26096 w 606762"/>
                <a:gd name="connsiteY9" fmla="*/ 340518 h 1531144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35067 w 454362"/>
                <a:gd name="connsiteY7" fmla="*/ 438150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996 w 454362"/>
                <a:gd name="connsiteY0" fmla="*/ 214312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996 w 454362"/>
                <a:gd name="connsiteY9" fmla="*/ 214312 h 1483519"/>
                <a:gd name="connsiteX0" fmla="*/ 40043 w 493409"/>
                <a:gd name="connsiteY0" fmla="*/ 214312 h 1483519"/>
                <a:gd name="connsiteX1" fmla="*/ 0 w 493409"/>
                <a:gd name="connsiteY1" fmla="*/ 1454943 h 1483519"/>
                <a:gd name="connsiteX2" fmla="*/ 39047 w 493409"/>
                <a:gd name="connsiteY2" fmla="*/ 1483519 h 1483519"/>
                <a:gd name="connsiteX3" fmla="*/ 493409 w 493409"/>
                <a:gd name="connsiteY3" fmla="*/ 1276350 h 1483519"/>
                <a:gd name="connsiteX4" fmla="*/ 202636 w 493409"/>
                <a:gd name="connsiteY4" fmla="*/ 1140619 h 1483519"/>
                <a:gd name="connsiteX5" fmla="*/ 195492 w 493409"/>
                <a:gd name="connsiteY5" fmla="*/ 464344 h 1483519"/>
                <a:gd name="connsiteX6" fmla="*/ 347207 w 493409"/>
                <a:gd name="connsiteY6" fmla="*/ 390525 h 1483519"/>
                <a:gd name="connsiteX7" fmla="*/ 451802 w 493409"/>
                <a:gd name="connsiteY7" fmla="*/ 426244 h 1483519"/>
                <a:gd name="connsiteX8" fmla="*/ 470101 w 493409"/>
                <a:gd name="connsiteY8" fmla="*/ 0 h 1483519"/>
                <a:gd name="connsiteX9" fmla="*/ 40043 w 493409"/>
                <a:gd name="connsiteY9" fmla="*/ 214312 h 1483519"/>
                <a:gd name="connsiteX0" fmla="*/ 40043 w 493409"/>
                <a:gd name="connsiteY0" fmla="*/ 214312 h 1454943"/>
                <a:gd name="connsiteX1" fmla="*/ 0 w 493409"/>
                <a:gd name="connsiteY1" fmla="*/ 1454943 h 1454943"/>
                <a:gd name="connsiteX2" fmla="*/ 421140 w 493409"/>
                <a:gd name="connsiteY2" fmla="*/ 1259682 h 1454943"/>
                <a:gd name="connsiteX3" fmla="*/ 493409 w 493409"/>
                <a:gd name="connsiteY3" fmla="*/ 1276350 h 1454943"/>
                <a:gd name="connsiteX4" fmla="*/ 202636 w 493409"/>
                <a:gd name="connsiteY4" fmla="*/ 1140619 h 1454943"/>
                <a:gd name="connsiteX5" fmla="*/ 195492 w 493409"/>
                <a:gd name="connsiteY5" fmla="*/ 464344 h 1454943"/>
                <a:gd name="connsiteX6" fmla="*/ 347207 w 493409"/>
                <a:gd name="connsiteY6" fmla="*/ 390525 h 1454943"/>
                <a:gd name="connsiteX7" fmla="*/ 451802 w 493409"/>
                <a:gd name="connsiteY7" fmla="*/ 426244 h 1454943"/>
                <a:gd name="connsiteX8" fmla="*/ 470101 w 493409"/>
                <a:gd name="connsiteY8" fmla="*/ 0 h 1454943"/>
                <a:gd name="connsiteX9" fmla="*/ 40043 w 493409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202636 w 470162"/>
                <a:gd name="connsiteY4" fmla="*/ 1140619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40663 w 470162"/>
                <a:gd name="connsiteY2" fmla="*/ 1252538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0121 w 436694"/>
                <a:gd name="connsiteY4" fmla="*/ 1107282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274693 w 436694"/>
                <a:gd name="connsiteY6" fmla="*/ 366712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67"/>
                <a:gd name="connsiteY0" fmla="*/ 214312 h 1452562"/>
                <a:gd name="connsiteX1" fmla="*/ 0 w 436667"/>
                <a:gd name="connsiteY1" fmla="*/ 1452562 h 1452562"/>
                <a:gd name="connsiteX2" fmla="*/ 407195 w 436667"/>
                <a:gd name="connsiteY2" fmla="*/ 1252538 h 1452562"/>
                <a:gd name="connsiteX3" fmla="*/ 128050 w 436667"/>
                <a:gd name="connsiteY3" fmla="*/ 1100138 h 1452562"/>
                <a:gd name="connsiteX4" fmla="*/ 138488 w 436667"/>
                <a:gd name="connsiteY4" fmla="*/ 1104900 h 1452562"/>
                <a:gd name="connsiteX5" fmla="*/ 128556 w 436667"/>
                <a:gd name="connsiteY5" fmla="*/ 450057 h 1452562"/>
                <a:gd name="connsiteX6" fmla="*/ 274693 w 436667"/>
                <a:gd name="connsiteY6" fmla="*/ 366712 h 1452562"/>
                <a:gd name="connsiteX7" fmla="*/ 401600 w 436667"/>
                <a:gd name="connsiteY7" fmla="*/ 435769 h 1452562"/>
                <a:gd name="connsiteX8" fmla="*/ 436633 w 436667"/>
                <a:gd name="connsiteY8" fmla="*/ 0 h 1452562"/>
                <a:gd name="connsiteX9" fmla="*/ 6575 w 436667"/>
                <a:gd name="connsiteY9" fmla="*/ 214312 h 1452562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7187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9568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85849 w 407195"/>
                <a:gd name="connsiteY7" fmla="*/ 366712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7195" h="1443037">
                  <a:moveTo>
                    <a:pt x="6575" y="204787"/>
                  </a:moveTo>
                  <a:cubicBezTo>
                    <a:pt x="4383" y="617537"/>
                    <a:pt x="2192" y="1030287"/>
                    <a:pt x="0" y="1443037"/>
                  </a:cubicBezTo>
                  <a:lnTo>
                    <a:pt x="407195" y="1243013"/>
                  </a:lnTo>
                  <a:lnTo>
                    <a:pt x="128050" y="1090613"/>
                  </a:lnTo>
                  <a:lnTo>
                    <a:pt x="138488" y="1095375"/>
                  </a:lnTo>
                  <a:cubicBezTo>
                    <a:pt x="136107" y="877094"/>
                    <a:pt x="139304" y="663575"/>
                    <a:pt x="136923" y="445294"/>
                  </a:cubicBezTo>
                  <a:cubicBezTo>
                    <a:pt x="145996" y="440875"/>
                    <a:pt x="155069" y="431693"/>
                    <a:pt x="164142" y="427274"/>
                  </a:cubicBezTo>
                  <a:lnTo>
                    <a:pt x="285849" y="366712"/>
                  </a:lnTo>
                  <a:lnTo>
                    <a:pt x="401600" y="426244"/>
                  </a:lnTo>
                  <a:cubicBezTo>
                    <a:pt x="400262" y="280194"/>
                    <a:pt x="393347" y="146050"/>
                    <a:pt x="392009" y="0"/>
                  </a:cubicBezTo>
                  <a:lnTo>
                    <a:pt x="6575" y="204787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136" name="Forma libre: forma 135">
              <a:extLst>
                <a:ext uri="{FF2B5EF4-FFF2-40B4-BE49-F238E27FC236}">
                  <a16:creationId xmlns:a16="http://schemas.microsoft.com/office/drawing/2014/main" id="{93FC2E94-6CBE-3831-5F74-DFA91294958F}"/>
                </a:ext>
              </a:extLst>
            </p:cNvPr>
            <p:cNvSpPr/>
            <p:nvPr/>
          </p:nvSpPr>
          <p:spPr>
            <a:xfrm>
              <a:off x="5029795" y="2513569"/>
              <a:ext cx="706189" cy="979180"/>
            </a:xfrm>
            <a:custGeom>
              <a:avLst/>
              <a:gdLst>
                <a:gd name="connsiteX0" fmla="*/ 0 w 869156"/>
                <a:gd name="connsiteY0" fmla="*/ 573881 h 1216819"/>
                <a:gd name="connsiteX1" fmla="*/ 166688 w 869156"/>
                <a:gd name="connsiteY1" fmla="*/ 671513 h 1216819"/>
                <a:gd name="connsiteX2" fmla="*/ 176213 w 869156"/>
                <a:gd name="connsiteY2" fmla="*/ 1107281 h 1216819"/>
                <a:gd name="connsiteX3" fmla="*/ 376238 w 869156"/>
                <a:gd name="connsiteY3" fmla="*/ 1216819 h 1216819"/>
                <a:gd name="connsiteX4" fmla="*/ 869156 w 869156"/>
                <a:gd name="connsiteY4" fmla="*/ 919163 h 1216819"/>
                <a:gd name="connsiteX5" fmla="*/ 869156 w 869156"/>
                <a:gd name="connsiteY5" fmla="*/ 0 h 1216819"/>
                <a:gd name="connsiteX6" fmla="*/ 535781 w 869156"/>
                <a:gd name="connsiteY6" fmla="*/ 192881 h 1216819"/>
                <a:gd name="connsiteX7" fmla="*/ 535781 w 869156"/>
                <a:gd name="connsiteY7" fmla="*/ 276225 h 1216819"/>
                <a:gd name="connsiteX8" fmla="*/ 0 w 869156"/>
                <a:gd name="connsiteY8" fmla="*/ 573881 h 12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9156" h="1216819">
                  <a:moveTo>
                    <a:pt x="0" y="573881"/>
                  </a:moveTo>
                  <a:lnTo>
                    <a:pt x="166688" y="671513"/>
                  </a:lnTo>
                  <a:lnTo>
                    <a:pt x="176213" y="1107281"/>
                  </a:lnTo>
                  <a:lnTo>
                    <a:pt x="376238" y="1216819"/>
                  </a:lnTo>
                  <a:lnTo>
                    <a:pt x="869156" y="919163"/>
                  </a:lnTo>
                  <a:lnTo>
                    <a:pt x="869156" y="0"/>
                  </a:lnTo>
                  <a:lnTo>
                    <a:pt x="535781" y="192881"/>
                  </a:lnTo>
                  <a:lnTo>
                    <a:pt x="535781" y="276225"/>
                  </a:lnTo>
                  <a:lnTo>
                    <a:pt x="0" y="57388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32" name="Conector recto 131">
              <a:extLst>
                <a:ext uri="{FF2B5EF4-FFF2-40B4-BE49-F238E27FC236}">
                  <a16:creationId xmlns:a16="http://schemas.microsoft.com/office/drawing/2014/main" id="{1F2D8AFE-E14B-2522-C003-32264132CB2E}"/>
                </a:ext>
              </a:extLst>
            </p:cNvPr>
            <p:cNvCxnSpPr>
              <a:cxnSpLocks/>
              <a:stCxn id="86" idx="1"/>
            </p:cNvCxnSpPr>
            <p:nvPr/>
          </p:nvCxnSpPr>
          <p:spPr>
            <a:xfrm flipV="1">
              <a:off x="4030993" y="2710241"/>
              <a:ext cx="1443067" cy="83573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cto 137">
              <a:extLst>
                <a:ext uri="{FF2B5EF4-FFF2-40B4-BE49-F238E27FC236}">
                  <a16:creationId xmlns:a16="http://schemas.microsoft.com/office/drawing/2014/main" id="{FE39624B-131C-3A6A-9D19-F3AF79D82B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2503" y="3250732"/>
              <a:ext cx="281704" cy="1614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>
              <a:extLst>
                <a:ext uri="{FF2B5EF4-FFF2-40B4-BE49-F238E27FC236}">
                  <a16:creationId xmlns:a16="http://schemas.microsoft.com/office/drawing/2014/main" id="{DE3E0956-5A38-CAFD-F5A2-9F5043BCF566}"/>
                </a:ext>
              </a:extLst>
            </p:cNvPr>
            <p:cNvCxnSpPr>
              <a:cxnSpLocks/>
              <a:stCxn id="136" idx="7"/>
            </p:cNvCxnSpPr>
            <p:nvPr/>
          </p:nvCxnSpPr>
          <p:spPr>
            <a:xfrm flipH="1">
              <a:off x="5457290" y="2735849"/>
              <a:ext cx="7828" cy="519266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Forma libre: forma 143">
              <a:extLst>
                <a:ext uri="{FF2B5EF4-FFF2-40B4-BE49-F238E27FC236}">
                  <a16:creationId xmlns:a16="http://schemas.microsoft.com/office/drawing/2014/main" id="{EE87FF9F-5A34-8E47-D00F-75B1B7142610}"/>
                </a:ext>
              </a:extLst>
            </p:cNvPr>
            <p:cNvSpPr/>
            <p:nvPr/>
          </p:nvSpPr>
          <p:spPr>
            <a:xfrm>
              <a:off x="4615756" y="3243165"/>
              <a:ext cx="245715" cy="452735"/>
            </a:xfrm>
            <a:custGeom>
              <a:avLst/>
              <a:gdLst>
                <a:gd name="connsiteX0" fmla="*/ 0 w 302418"/>
                <a:gd name="connsiteY0" fmla="*/ 557212 h 557212"/>
                <a:gd name="connsiteX1" fmla="*/ 164306 w 302418"/>
                <a:gd name="connsiteY1" fmla="*/ 476250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45256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54781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418" h="557212">
                  <a:moveTo>
                    <a:pt x="0" y="557212"/>
                  </a:moveTo>
                  <a:lnTo>
                    <a:pt x="154781" y="478631"/>
                  </a:lnTo>
                  <a:lnTo>
                    <a:pt x="302418" y="554831"/>
                  </a:lnTo>
                  <a:lnTo>
                    <a:pt x="302418" y="71437"/>
                  </a:lnTo>
                  <a:lnTo>
                    <a:pt x="150018" y="0"/>
                  </a:lnTo>
                  <a:lnTo>
                    <a:pt x="0" y="80962"/>
                  </a:lnTo>
                  <a:lnTo>
                    <a:pt x="0" y="55721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51" name="Conector recto 150">
              <a:extLst>
                <a:ext uri="{FF2B5EF4-FFF2-40B4-BE49-F238E27FC236}">
                  <a16:creationId xmlns:a16="http://schemas.microsoft.com/office/drawing/2014/main" id="{83C2A3FB-B516-EE50-3240-C962D72043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5098" y="3666795"/>
              <a:ext cx="717008" cy="41090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upo 156">
              <a:extLst>
                <a:ext uri="{FF2B5EF4-FFF2-40B4-BE49-F238E27FC236}">
                  <a16:creationId xmlns:a16="http://schemas.microsoft.com/office/drawing/2014/main" id="{444282AC-7F02-571C-BAB6-635BC78E2E8E}"/>
                </a:ext>
              </a:extLst>
            </p:cNvPr>
            <p:cNvGrpSpPr/>
            <p:nvPr/>
          </p:nvGrpSpPr>
          <p:grpSpPr>
            <a:xfrm>
              <a:off x="4979805" y="3353307"/>
              <a:ext cx="913209" cy="1083469"/>
              <a:chOff x="1488462" y="2713281"/>
              <a:chExt cx="1123949" cy="1333500"/>
            </a:xfrm>
          </p:grpSpPr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D61E2CC6-1818-BD56-FD37-4A1B4863C72A}"/>
                  </a:ext>
                </a:extLst>
              </p:cNvPr>
              <p:cNvSpPr/>
              <p:nvPr/>
            </p:nvSpPr>
            <p:spPr>
              <a:xfrm>
                <a:off x="1488462" y="2713281"/>
                <a:ext cx="1123949" cy="1333500"/>
              </a:xfrm>
              <a:custGeom>
                <a:avLst/>
                <a:gdLst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0 w 1147762"/>
                  <a:gd name="connsiteY2" fmla="*/ 90487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23813 w 1147762"/>
                  <a:gd name="connsiteY2" fmla="*/ 76200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16793 w 1123949"/>
                  <a:gd name="connsiteY0" fmla="*/ 1333500 h 1333500"/>
                  <a:gd name="connsiteX1" fmla="*/ 7143 w 1123949"/>
                  <a:gd name="connsiteY1" fmla="*/ 742950 h 1333500"/>
                  <a:gd name="connsiteX2" fmla="*/ 0 w 1123949"/>
                  <a:gd name="connsiteY2" fmla="*/ 76200 h 1333500"/>
                  <a:gd name="connsiteX3" fmla="*/ 130968 w 1123949"/>
                  <a:gd name="connsiteY3" fmla="*/ 0 h 1333500"/>
                  <a:gd name="connsiteX4" fmla="*/ 1123949 w 1123949"/>
                  <a:gd name="connsiteY4" fmla="*/ 583406 h 1333500"/>
                  <a:gd name="connsiteX5" fmla="*/ 1007268 w 1123949"/>
                  <a:gd name="connsiteY5" fmla="*/ 661987 h 1333500"/>
                  <a:gd name="connsiteX6" fmla="*/ 1016793 w 1123949"/>
                  <a:gd name="connsiteY6" fmla="*/ 1333500 h 13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3949" h="1333500">
                    <a:moveTo>
                      <a:pt x="1016793" y="1333500"/>
                    </a:moveTo>
                    <a:lnTo>
                      <a:pt x="7143" y="742950"/>
                    </a:lnTo>
                    <a:lnTo>
                      <a:pt x="0" y="76200"/>
                    </a:lnTo>
                    <a:lnTo>
                      <a:pt x="130968" y="0"/>
                    </a:lnTo>
                    <a:lnTo>
                      <a:pt x="1123949" y="583406"/>
                    </a:lnTo>
                    <a:lnTo>
                      <a:pt x="1007268" y="661987"/>
                    </a:lnTo>
                    <a:lnTo>
                      <a:pt x="1016793" y="133350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cxnSp>
            <p:nvCxnSpPr>
              <p:cNvPr id="155" name="Conector recto 154">
                <a:extLst>
                  <a:ext uri="{FF2B5EF4-FFF2-40B4-BE49-F238E27FC236}">
                    <a16:creationId xmlns:a16="http://schemas.microsoft.com/office/drawing/2014/main" id="{6C79DC5F-E070-9AD0-E62C-2D92E89B4524}"/>
                  </a:ext>
                </a:extLst>
              </p:cNvPr>
              <p:cNvCxnSpPr>
                <a:cxnSpLocks/>
                <a:stCxn id="64" idx="2"/>
                <a:endCxn id="64" idx="5"/>
              </p:cNvCxnSpPr>
              <p:nvPr/>
            </p:nvCxnSpPr>
            <p:spPr>
              <a:xfrm>
                <a:off x="1488462" y="2789481"/>
                <a:ext cx="1007268" cy="585787"/>
              </a:xfrm>
              <a:prstGeom prst="line">
                <a:avLst/>
              </a:prstGeom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Conector recto 158">
              <a:extLst>
                <a:ext uri="{FF2B5EF4-FFF2-40B4-BE49-F238E27FC236}">
                  <a16:creationId xmlns:a16="http://schemas.microsoft.com/office/drawing/2014/main" id="{DEED7A23-0964-6293-07D3-BE91216BA65C}"/>
                </a:ext>
              </a:extLst>
            </p:cNvPr>
            <p:cNvCxnSpPr>
              <a:cxnSpLocks/>
              <a:stCxn id="144" idx="4"/>
              <a:endCxn id="144" idx="1"/>
            </p:cNvCxnSpPr>
            <p:nvPr/>
          </p:nvCxnSpPr>
          <p:spPr>
            <a:xfrm>
              <a:off x="4737646" y="3243165"/>
              <a:ext cx="3870" cy="38888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Conector recto 162">
              <a:extLst>
                <a:ext uri="{FF2B5EF4-FFF2-40B4-BE49-F238E27FC236}">
                  <a16:creationId xmlns:a16="http://schemas.microsoft.com/office/drawing/2014/main" id="{D36AD498-E4F4-8687-A664-D16E34297C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5501" y="5009873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>
              <a:extLst>
                <a:ext uri="{FF2B5EF4-FFF2-40B4-BE49-F238E27FC236}">
                  <a16:creationId xmlns:a16="http://schemas.microsoft.com/office/drawing/2014/main" id="{552244AB-1F3A-B57B-D4FE-9555BAEFC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2167" y="5526412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cto 165">
              <a:extLst>
                <a:ext uri="{FF2B5EF4-FFF2-40B4-BE49-F238E27FC236}">
                  <a16:creationId xmlns:a16="http://schemas.microsoft.com/office/drawing/2014/main" id="{E674A935-97A2-03EF-7F3E-D8D2B74DF6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3787" y="5282745"/>
              <a:ext cx="426894" cy="236998"/>
            </a:xfrm>
            <a:prstGeom prst="line">
              <a:avLst/>
            </a:prstGeom>
            <a:ln w="19050">
              <a:solidFill>
                <a:srgbClr val="F8F8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cto 171">
              <a:extLst>
                <a:ext uri="{FF2B5EF4-FFF2-40B4-BE49-F238E27FC236}">
                  <a16:creationId xmlns:a16="http://schemas.microsoft.com/office/drawing/2014/main" id="{D22C606C-CE8D-9ED9-2EC8-1BD0544E96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75584" y="2397025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cto 186">
              <a:extLst>
                <a:ext uri="{FF2B5EF4-FFF2-40B4-BE49-F238E27FC236}">
                  <a16:creationId xmlns:a16="http://schemas.microsoft.com/office/drawing/2014/main" id="{74611F90-6E0E-AB37-D773-850AF1E94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5538" y="2391832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cto 188">
              <a:extLst>
                <a:ext uri="{FF2B5EF4-FFF2-40B4-BE49-F238E27FC236}">
                  <a16:creationId xmlns:a16="http://schemas.microsoft.com/office/drawing/2014/main" id="{8A687EB7-E345-FF11-995D-36549B73DE1F}"/>
                </a:ext>
              </a:extLst>
            </p:cNvPr>
            <p:cNvCxnSpPr>
              <a:cxnSpLocks/>
              <a:stCxn id="53" idx="21"/>
              <a:endCxn id="61" idx="4"/>
            </p:cNvCxnSpPr>
            <p:nvPr/>
          </p:nvCxnSpPr>
          <p:spPr>
            <a:xfrm flipH="1">
              <a:off x="8054166" y="4149021"/>
              <a:ext cx="10134" cy="973982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cto 190">
              <a:extLst>
                <a:ext uri="{FF2B5EF4-FFF2-40B4-BE49-F238E27FC236}">
                  <a16:creationId xmlns:a16="http://schemas.microsoft.com/office/drawing/2014/main" id="{8564EF28-4DFC-EC3F-0AE9-FFB4397B898C}"/>
                </a:ext>
              </a:extLst>
            </p:cNvPr>
            <p:cNvCxnSpPr>
              <a:cxnSpLocks/>
              <a:endCxn id="61" idx="3"/>
            </p:cNvCxnSpPr>
            <p:nvPr/>
          </p:nvCxnSpPr>
          <p:spPr>
            <a:xfrm>
              <a:off x="8017007" y="4975004"/>
              <a:ext cx="16729" cy="1633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E115C41-DB50-C628-4080-95995340FF0E}"/>
                </a:ext>
              </a:extLst>
            </p:cNvPr>
            <p:cNvGrpSpPr/>
            <p:nvPr/>
          </p:nvGrpSpPr>
          <p:grpSpPr>
            <a:xfrm>
              <a:off x="8664648" y="3217037"/>
              <a:ext cx="1463239" cy="2798834"/>
              <a:chOff x="9976674" y="-30959"/>
              <a:chExt cx="1800910" cy="3444719"/>
            </a:xfrm>
          </p:grpSpPr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E8F42F7D-1123-F7D0-E636-6409E274CDF8}"/>
                  </a:ext>
                </a:extLst>
              </p:cNvPr>
              <p:cNvSpPr/>
              <p:nvPr/>
            </p:nvSpPr>
            <p:spPr>
              <a:xfrm>
                <a:off x="10030064" y="0"/>
                <a:ext cx="1747520" cy="3413760"/>
              </a:xfrm>
              <a:custGeom>
                <a:avLst/>
                <a:gdLst>
                  <a:gd name="connsiteX0" fmla="*/ 1747520 w 1747520"/>
                  <a:gd name="connsiteY0" fmla="*/ 2404533 h 3413760"/>
                  <a:gd name="connsiteX1" fmla="*/ 0 w 1747520"/>
                  <a:gd name="connsiteY1" fmla="*/ 3413760 h 3413760"/>
                  <a:gd name="connsiteX2" fmla="*/ 0 w 1747520"/>
                  <a:gd name="connsiteY2" fmla="*/ 988906 h 3413760"/>
                  <a:gd name="connsiteX3" fmla="*/ 1740746 w 1747520"/>
                  <a:gd name="connsiteY3" fmla="*/ 0 h 3413760"/>
                  <a:gd name="connsiteX4" fmla="*/ 1747520 w 1747520"/>
                  <a:gd name="connsiteY4" fmla="*/ 2404533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520" h="3413760">
                    <a:moveTo>
                      <a:pt x="1747520" y="2404533"/>
                    </a:moveTo>
                    <a:lnTo>
                      <a:pt x="0" y="3413760"/>
                    </a:lnTo>
                    <a:lnTo>
                      <a:pt x="0" y="988906"/>
                    </a:lnTo>
                    <a:lnTo>
                      <a:pt x="1740746" y="0"/>
                    </a:lnTo>
                    <a:lnTo>
                      <a:pt x="1747520" y="240453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4F66CD06-52B3-AF96-503A-18FD5F47F5F9}"/>
                  </a:ext>
                </a:extLst>
              </p:cNvPr>
              <p:cNvSpPr/>
              <p:nvPr/>
            </p:nvSpPr>
            <p:spPr>
              <a:xfrm>
                <a:off x="9976674" y="-30959"/>
                <a:ext cx="1797050" cy="3438525"/>
              </a:xfrm>
              <a:custGeom>
                <a:avLst/>
                <a:gdLst>
                  <a:gd name="connsiteX0" fmla="*/ 50800 w 1797050"/>
                  <a:gd name="connsiteY0" fmla="*/ 3438525 h 3438525"/>
                  <a:gd name="connsiteX1" fmla="*/ 0 w 1797050"/>
                  <a:gd name="connsiteY1" fmla="*/ 3416300 h 3438525"/>
                  <a:gd name="connsiteX2" fmla="*/ 0 w 1797050"/>
                  <a:gd name="connsiteY2" fmla="*/ 987425 h 3438525"/>
                  <a:gd name="connsiteX3" fmla="*/ 1746250 w 1797050"/>
                  <a:gd name="connsiteY3" fmla="*/ 0 h 3438525"/>
                  <a:gd name="connsiteX4" fmla="*/ 1797050 w 1797050"/>
                  <a:gd name="connsiteY4" fmla="*/ 31750 h 3438525"/>
                  <a:gd name="connsiteX5" fmla="*/ 53975 w 1797050"/>
                  <a:gd name="connsiteY5" fmla="*/ 1019175 h 3438525"/>
                  <a:gd name="connsiteX6" fmla="*/ 50800 w 1797050"/>
                  <a:gd name="connsiteY6" fmla="*/ 3438525 h 343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7050" h="3438525">
                    <a:moveTo>
                      <a:pt x="50800" y="3438525"/>
                    </a:moveTo>
                    <a:lnTo>
                      <a:pt x="0" y="3416300"/>
                    </a:lnTo>
                    <a:lnTo>
                      <a:pt x="0" y="987425"/>
                    </a:lnTo>
                    <a:lnTo>
                      <a:pt x="1746250" y="0"/>
                    </a:lnTo>
                    <a:lnTo>
                      <a:pt x="1797050" y="31750"/>
                    </a:lnTo>
                    <a:lnTo>
                      <a:pt x="53975" y="1019175"/>
                    </a:lnTo>
                    <a:cubicBezTo>
                      <a:pt x="52917" y="1825625"/>
                      <a:pt x="51858" y="2632075"/>
                      <a:pt x="50800" y="343852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9B210D6A-BFDE-223A-F888-9EAF588CD39D}"/>
                  </a:ext>
                </a:extLst>
              </p:cNvPr>
              <p:cNvCxnSpPr>
                <a:cxnSpLocks/>
                <a:stCxn id="6" idx="2"/>
                <a:endCxn id="6" idx="5"/>
              </p:cNvCxnSpPr>
              <p:nvPr/>
            </p:nvCxnSpPr>
            <p:spPr>
              <a:xfrm>
                <a:off x="9976674" y="956466"/>
                <a:ext cx="53975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0E795FD-31DC-650F-AF8E-3395D11A50CF}"/>
                  </a:ext>
                </a:extLst>
              </p:cNvPr>
              <p:cNvSpPr/>
              <p:nvPr/>
            </p:nvSpPr>
            <p:spPr>
              <a:xfrm>
                <a:off x="10004213" y="-13547"/>
                <a:ext cx="1733973" cy="3406986"/>
              </a:xfrm>
              <a:custGeom>
                <a:avLst/>
                <a:gdLst>
                  <a:gd name="connsiteX0" fmla="*/ 0 w 1733973"/>
                  <a:gd name="connsiteY0" fmla="*/ 3406986 h 3406986"/>
                  <a:gd name="connsiteX1" fmla="*/ 0 w 1733973"/>
                  <a:gd name="connsiteY1" fmla="*/ 988906 h 3406986"/>
                  <a:gd name="connsiteX2" fmla="*/ 1733973 w 1733973"/>
                  <a:gd name="connsiteY2" fmla="*/ 0 h 340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3973" h="3406986">
                    <a:moveTo>
                      <a:pt x="0" y="3406986"/>
                    </a:moveTo>
                    <a:lnTo>
                      <a:pt x="0" y="988906"/>
                    </a:lnTo>
                    <a:lnTo>
                      <a:pt x="1733973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</p:grpSp>
        <p:cxnSp>
          <p:nvCxnSpPr>
            <p:cNvPr id="192" name="Conector recto 191">
              <a:extLst>
                <a:ext uri="{FF2B5EF4-FFF2-40B4-BE49-F238E27FC236}">
                  <a16:creationId xmlns:a16="http://schemas.microsoft.com/office/drawing/2014/main" id="{7B77A3A7-D03D-A046-5B10-EBF2D46AE903}"/>
                </a:ext>
              </a:extLst>
            </p:cNvPr>
            <p:cNvCxnSpPr>
              <a:cxnSpLocks/>
              <a:stCxn id="40" idx="5"/>
            </p:cNvCxnSpPr>
            <p:nvPr/>
          </p:nvCxnSpPr>
          <p:spPr>
            <a:xfrm flipH="1">
              <a:off x="8354811" y="4840571"/>
              <a:ext cx="5067" cy="44284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cto 193">
              <a:extLst>
                <a:ext uri="{FF2B5EF4-FFF2-40B4-BE49-F238E27FC236}">
                  <a16:creationId xmlns:a16="http://schemas.microsoft.com/office/drawing/2014/main" id="{BBAFD00D-B1D7-BF03-5820-567311B4F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5127" y="4750152"/>
              <a:ext cx="8937" cy="4099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>
              <a:extLst>
                <a:ext uri="{FF2B5EF4-FFF2-40B4-BE49-F238E27FC236}">
                  <a16:creationId xmlns:a16="http://schemas.microsoft.com/office/drawing/2014/main" id="{57D6BC7E-CF7F-102B-7709-1984832B9C6A}"/>
                </a:ext>
              </a:extLst>
            </p:cNvPr>
            <p:cNvCxnSpPr>
              <a:cxnSpLocks/>
            </p:cNvCxnSpPr>
            <p:nvPr/>
          </p:nvCxnSpPr>
          <p:spPr>
            <a:xfrm>
              <a:off x="8362944" y="581384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cto 201">
              <a:extLst>
                <a:ext uri="{FF2B5EF4-FFF2-40B4-BE49-F238E27FC236}">
                  <a16:creationId xmlns:a16="http://schemas.microsoft.com/office/drawing/2014/main" id="{B1F2108D-4A52-00F1-34AE-8272CD4ACB9E}"/>
                </a:ext>
              </a:extLst>
            </p:cNvPr>
            <p:cNvCxnSpPr>
              <a:cxnSpLocks/>
            </p:cNvCxnSpPr>
            <p:nvPr/>
          </p:nvCxnSpPr>
          <p:spPr>
            <a:xfrm>
              <a:off x="8351312" y="386322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>
              <a:extLst>
                <a:ext uri="{FF2B5EF4-FFF2-40B4-BE49-F238E27FC236}">
                  <a16:creationId xmlns:a16="http://schemas.microsoft.com/office/drawing/2014/main" id="{F197FF02-48DC-D923-51F9-28A4E8187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6436" y="3510381"/>
              <a:ext cx="3222" cy="13189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>
              <a:extLst>
                <a:ext uri="{FF2B5EF4-FFF2-40B4-BE49-F238E27FC236}">
                  <a16:creationId xmlns:a16="http://schemas.microsoft.com/office/drawing/2014/main" id="{0992C5A5-32F8-4EFF-335D-66436BE5A642}"/>
                </a:ext>
              </a:extLst>
            </p:cNvPr>
            <p:cNvCxnSpPr>
              <a:stCxn id="53" idx="0"/>
              <a:endCxn id="53" idx="0"/>
            </p:cNvCxnSpPr>
            <p:nvPr/>
          </p:nvCxnSpPr>
          <p:spPr>
            <a:xfrm>
              <a:off x="5490502" y="347163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Forma libre: forma 212">
              <a:extLst>
                <a:ext uri="{FF2B5EF4-FFF2-40B4-BE49-F238E27FC236}">
                  <a16:creationId xmlns:a16="http://schemas.microsoft.com/office/drawing/2014/main" id="{594B93B7-032D-DE4D-E14A-F52B17F5105E}"/>
                </a:ext>
              </a:extLst>
            </p:cNvPr>
            <p:cNvSpPr/>
            <p:nvPr/>
          </p:nvSpPr>
          <p:spPr>
            <a:xfrm>
              <a:off x="5509617" y="1993304"/>
              <a:ext cx="2561630" cy="1795463"/>
            </a:xfrm>
            <a:custGeom>
              <a:avLst/>
              <a:gdLst>
                <a:gd name="connsiteX0" fmla="*/ 676275 w 3152775"/>
                <a:gd name="connsiteY0" fmla="*/ 2171700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95525 w 3152775"/>
                <a:gd name="connsiteY4" fmla="*/ 719137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2775" h="2209800">
                  <a:moveTo>
                    <a:pt x="628650" y="2205038"/>
                  </a:moveTo>
                  <a:lnTo>
                    <a:pt x="0" y="1819275"/>
                  </a:lnTo>
                  <a:lnTo>
                    <a:pt x="3105150" y="0"/>
                  </a:lnTo>
                  <a:lnTo>
                    <a:pt x="3105150" y="247650"/>
                  </a:lnTo>
                  <a:lnTo>
                    <a:pt x="2295525" y="719137"/>
                  </a:lnTo>
                  <a:lnTo>
                    <a:pt x="2638425" y="904875"/>
                  </a:lnTo>
                  <a:lnTo>
                    <a:pt x="3133725" y="638175"/>
                  </a:lnTo>
                  <a:lnTo>
                    <a:pt x="3152775" y="752475"/>
                  </a:lnTo>
                  <a:lnTo>
                    <a:pt x="628650" y="2209800"/>
                  </a:lnTo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15" name="Forma libre: forma 214">
              <a:extLst>
                <a:ext uri="{FF2B5EF4-FFF2-40B4-BE49-F238E27FC236}">
                  <a16:creationId xmlns:a16="http://schemas.microsoft.com/office/drawing/2014/main" id="{B66A3CE7-DF49-741A-36CB-DD7C26196068}"/>
                </a:ext>
              </a:extLst>
            </p:cNvPr>
            <p:cNvSpPr/>
            <p:nvPr/>
          </p:nvSpPr>
          <p:spPr>
            <a:xfrm>
              <a:off x="8081565" y="1216819"/>
              <a:ext cx="1836738" cy="1174403"/>
            </a:xfrm>
            <a:custGeom>
              <a:avLst/>
              <a:gdLst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50800 w 2247900"/>
                <a:gd name="connsiteY10" fmla="*/ 971550 h 1428750"/>
                <a:gd name="connsiteX11" fmla="*/ 0 w 2247900"/>
                <a:gd name="connsiteY11" fmla="*/ 933450 h 1428750"/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7938 w 2247900"/>
                <a:gd name="connsiteY10" fmla="*/ 921544 h 1428750"/>
                <a:gd name="connsiteX11" fmla="*/ 0 w 2247900"/>
                <a:gd name="connsiteY11" fmla="*/ 933450 h 1428750"/>
                <a:gd name="connsiteX0" fmla="*/ 12700 w 2260600"/>
                <a:gd name="connsiteY0" fmla="*/ 933450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12700 w 2260600"/>
                <a:gd name="connsiteY11" fmla="*/ 933450 h 1428750"/>
                <a:gd name="connsiteX0" fmla="*/ 7937 w 2260600"/>
                <a:gd name="connsiteY0" fmla="*/ 935831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7937 w 2260600"/>
                <a:gd name="connsiteY11" fmla="*/ 935831 h 1428750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12750 w 2260600"/>
                <a:gd name="connsiteY5" fmla="*/ 1339850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12750 w 2260600"/>
                <a:gd name="connsiteY5" fmla="*/ 1327944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0600" h="1445419">
                  <a:moveTo>
                    <a:pt x="7937" y="935831"/>
                  </a:moveTo>
                  <a:lnTo>
                    <a:pt x="0" y="1181894"/>
                  </a:lnTo>
                  <a:lnTo>
                    <a:pt x="933450" y="622300"/>
                  </a:lnTo>
                  <a:lnTo>
                    <a:pt x="1250950" y="825500"/>
                  </a:lnTo>
                  <a:lnTo>
                    <a:pt x="1234281" y="867569"/>
                  </a:lnTo>
                  <a:lnTo>
                    <a:pt x="412750" y="1327944"/>
                  </a:lnTo>
                  <a:lnTo>
                    <a:pt x="419100" y="1445419"/>
                  </a:lnTo>
                  <a:lnTo>
                    <a:pt x="2260600" y="355600"/>
                  </a:lnTo>
                  <a:lnTo>
                    <a:pt x="2260600" y="6350"/>
                  </a:lnTo>
                  <a:lnTo>
                    <a:pt x="1593850" y="0"/>
                  </a:lnTo>
                  <a:lnTo>
                    <a:pt x="20638" y="921544"/>
                  </a:lnTo>
                  <a:lnTo>
                    <a:pt x="7937" y="935831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</p:grp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35516EF6-726A-7FF3-3370-79D70D79A47B}"/>
              </a:ext>
            </a:extLst>
          </p:cNvPr>
          <p:cNvCxnSpPr>
            <a:cxnSpLocks/>
          </p:cNvCxnSpPr>
          <p:nvPr/>
        </p:nvCxnSpPr>
        <p:spPr>
          <a:xfrm flipV="1">
            <a:off x="4973803" y="110140"/>
            <a:ext cx="214110" cy="65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53A0DF19-1C6F-C2FC-1E60-A8A1B3696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9927" y="600354"/>
            <a:ext cx="6474581" cy="438267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4EFB1B0-B82B-EC0B-A0D7-7486695D80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032"/>
          <a:stretch/>
        </p:blipFill>
        <p:spPr>
          <a:xfrm>
            <a:off x="5617355" y="587654"/>
            <a:ext cx="4270078" cy="5477434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8FF4FC66-DD8B-DB0F-AB51-A9E221E08FD7}"/>
              </a:ext>
            </a:extLst>
          </p:cNvPr>
          <p:cNvSpPr/>
          <p:nvPr/>
        </p:nvSpPr>
        <p:spPr>
          <a:xfrm>
            <a:off x="3143813" y="2015986"/>
            <a:ext cx="175260" cy="174548"/>
          </a:xfrm>
          <a:prstGeom prst="ellipse">
            <a:avLst/>
          </a:prstGeom>
          <a:solidFill>
            <a:srgbClr val="FF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57272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8FBC83A5-BAA8-E9F7-8713-81DBD29F145E}"/>
              </a:ext>
            </a:extLst>
          </p:cNvPr>
          <p:cNvGrpSpPr/>
          <p:nvPr/>
        </p:nvGrpSpPr>
        <p:grpSpPr>
          <a:xfrm>
            <a:off x="10494380" y="1244563"/>
            <a:ext cx="8942733" cy="6173495"/>
            <a:chOff x="2041332" y="1216819"/>
            <a:chExt cx="8086555" cy="558244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46EEB9AB-96F0-1CD2-978D-E049EC97494C}"/>
                </a:ext>
              </a:extLst>
            </p:cNvPr>
            <p:cNvSpPr/>
            <p:nvPr/>
          </p:nvSpPr>
          <p:spPr>
            <a:xfrm>
              <a:off x="5106589" y="3423690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7" name="Imagen 6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17937DF1-675D-1EBB-E714-85621BDFF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332" y="1227138"/>
              <a:ext cx="7880736" cy="557212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54232CF7-4B08-7974-15F9-A748C199FFEB}"/>
                </a:ext>
              </a:extLst>
            </p:cNvPr>
            <p:cNvSpPr/>
            <p:nvPr/>
          </p:nvSpPr>
          <p:spPr>
            <a:xfrm>
              <a:off x="5349032" y="3572074"/>
              <a:ext cx="150912" cy="607517"/>
            </a:xfrm>
            <a:custGeom>
              <a:avLst/>
              <a:gdLst>
                <a:gd name="connsiteX0" fmla="*/ 185738 w 185738"/>
                <a:gd name="connsiteY0" fmla="*/ 0 h 747713"/>
                <a:gd name="connsiteX1" fmla="*/ 11907 w 185738"/>
                <a:gd name="connsiteY1" fmla="*/ 100013 h 747713"/>
                <a:gd name="connsiteX2" fmla="*/ 0 w 185738"/>
                <a:gd name="connsiteY2" fmla="*/ 747713 h 74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38" h="747713">
                  <a:moveTo>
                    <a:pt x="185738" y="0"/>
                  </a:moveTo>
                  <a:lnTo>
                    <a:pt x="11907" y="100013"/>
                  </a:lnTo>
                  <a:lnTo>
                    <a:pt x="0" y="747713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15" name="Imagen 1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74CE784-CAA0-23DA-028C-E658DA262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27217" r="9001" b="38159"/>
            <a:stretch/>
          </p:blipFill>
          <p:spPr>
            <a:xfrm>
              <a:off x="7332810" y="1227138"/>
              <a:ext cx="1878013" cy="1929265"/>
            </a:xfrm>
            <a:prstGeom prst="rect">
              <a:avLst/>
            </a:prstGeom>
          </p:spPr>
        </p:pic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8DBF3D8-52BE-9BBC-1F3D-0361E98FB300}"/>
                </a:ext>
              </a:extLst>
            </p:cNvPr>
            <p:cNvSpPr/>
            <p:nvPr/>
          </p:nvSpPr>
          <p:spPr>
            <a:xfrm>
              <a:off x="8048030" y="5184379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B80C875-77A5-A093-3DC2-7B845941C88D}"/>
                </a:ext>
              </a:extLst>
            </p:cNvPr>
            <p:cNvSpPr/>
            <p:nvPr/>
          </p:nvSpPr>
          <p:spPr>
            <a:xfrm>
              <a:off x="8093446" y="5161772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08E7FFB-F7B9-7865-EEB2-BDFE7AE3F0FB}"/>
                </a:ext>
              </a:extLst>
            </p:cNvPr>
            <p:cNvCxnSpPr>
              <a:cxnSpLocks/>
            </p:cNvCxnSpPr>
            <p:nvPr/>
          </p:nvCxnSpPr>
          <p:spPr>
            <a:xfrm>
              <a:off x="5793277" y="4254401"/>
              <a:ext cx="2542663" cy="1468487"/>
            </a:xfrm>
            <a:prstGeom prst="line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24" name="Imagen 23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0C51979-C152-6CBE-1032-467C225BD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4691" y="2866137"/>
              <a:ext cx="1876132" cy="414091"/>
            </a:xfrm>
            <a:prstGeom prst="rect">
              <a:avLst/>
            </a:prstGeom>
          </p:spPr>
        </p:pic>
        <p:pic>
          <p:nvPicPr>
            <p:cNvPr id="25" name="Imagen 2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EADD572D-1AA9-F546-7E32-3E9FB8B8F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5872" y="3276342"/>
              <a:ext cx="1876132" cy="414091"/>
            </a:xfrm>
            <a:prstGeom prst="rect">
              <a:avLst/>
            </a:prstGeom>
          </p:spPr>
        </p:pic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461A08A8-2A0E-88DF-9A88-C43E45F80D6C}"/>
                </a:ext>
              </a:extLst>
            </p:cNvPr>
            <p:cNvSpPr/>
            <p:nvPr/>
          </p:nvSpPr>
          <p:spPr>
            <a:xfrm>
              <a:off x="8022878" y="4003527"/>
              <a:ext cx="1027361" cy="748754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444" h="923925">
                  <a:moveTo>
                    <a:pt x="0" y="204788"/>
                  </a:moveTo>
                  <a:lnTo>
                    <a:pt x="309562" y="392907"/>
                  </a:lnTo>
                  <a:lnTo>
                    <a:pt x="402431" y="350044"/>
                  </a:lnTo>
                  <a:lnTo>
                    <a:pt x="1204912" y="0"/>
                  </a:lnTo>
                  <a:lnTo>
                    <a:pt x="1264444" y="609600"/>
                  </a:lnTo>
                  <a:lnTo>
                    <a:pt x="457200" y="923925"/>
                  </a:lnTo>
                  <a:lnTo>
                    <a:pt x="4762" y="669132"/>
                  </a:lnTo>
                  <a:cubicBezTo>
                    <a:pt x="6350" y="517526"/>
                    <a:pt x="7937" y="365919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A0D5A99D-A418-1FF6-6BCF-349323C8F3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9725" y="4094203"/>
              <a:ext cx="1395906" cy="8095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79EA6677-E274-375C-518B-F9B1DD011E9F}"/>
                </a:ext>
              </a:extLst>
            </p:cNvPr>
            <p:cNvSpPr/>
            <p:nvPr/>
          </p:nvSpPr>
          <p:spPr>
            <a:xfrm>
              <a:off x="8104776" y="5342158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E9BC78CC-F575-4005-316C-3D2DD954B366}"/>
                </a:ext>
              </a:extLst>
            </p:cNvPr>
            <p:cNvSpPr/>
            <p:nvPr/>
          </p:nvSpPr>
          <p:spPr>
            <a:xfrm>
              <a:off x="8107356" y="5548874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25419EE4-46C9-F828-886C-E53FF6CBE0F6}"/>
                </a:ext>
              </a:extLst>
            </p:cNvPr>
            <p:cNvSpPr/>
            <p:nvPr/>
          </p:nvSpPr>
          <p:spPr>
            <a:xfrm>
              <a:off x="8151916" y="3813941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B47FCDAF-445C-6939-0EB7-CE64483354FE}"/>
                </a:ext>
              </a:extLst>
            </p:cNvPr>
            <p:cNvSpPr/>
            <p:nvPr/>
          </p:nvSpPr>
          <p:spPr>
            <a:xfrm>
              <a:off x="8154496" y="4020657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43" name="Imagen 42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1ABEF63-2F4A-B197-4CEB-3CA825064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6605" y="3685776"/>
              <a:ext cx="1876132" cy="521887"/>
            </a:xfrm>
            <a:prstGeom prst="rect">
              <a:avLst/>
            </a:prstGeom>
          </p:spPr>
        </p:pic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252B0602-827B-D2A6-0BFE-650927025CC0}"/>
                </a:ext>
              </a:extLst>
            </p:cNvPr>
            <p:cNvSpPr/>
            <p:nvPr/>
          </p:nvSpPr>
          <p:spPr>
            <a:xfrm>
              <a:off x="8071247" y="4144423"/>
              <a:ext cx="226367" cy="123825"/>
            </a:xfrm>
            <a:custGeom>
              <a:avLst/>
              <a:gdLst>
                <a:gd name="connsiteX0" fmla="*/ 0 w 278606"/>
                <a:gd name="connsiteY0" fmla="*/ 0 h 152400"/>
                <a:gd name="connsiteX1" fmla="*/ 245269 w 278606"/>
                <a:gd name="connsiteY1" fmla="*/ 152400 h 152400"/>
                <a:gd name="connsiteX2" fmla="*/ 278606 w 278606"/>
                <a:gd name="connsiteY2" fmla="*/ 1333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606" h="152400">
                  <a:moveTo>
                    <a:pt x="0" y="0"/>
                  </a:moveTo>
                  <a:lnTo>
                    <a:pt x="245269" y="152400"/>
                  </a:lnTo>
                  <a:lnTo>
                    <a:pt x="278606" y="133350"/>
                  </a:lnTo>
                </a:path>
              </a:pathLst>
            </a:cu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DC27025A-2048-DCED-0612-3E2DB4A65AFB}"/>
                </a:ext>
              </a:extLst>
            </p:cNvPr>
            <p:cNvSpPr/>
            <p:nvPr/>
          </p:nvSpPr>
          <p:spPr>
            <a:xfrm>
              <a:off x="7895947" y="4143820"/>
              <a:ext cx="816472" cy="1049070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  <a:gd name="connsiteX0" fmla="*/ 90488 w 1259682"/>
                <a:gd name="connsiteY0" fmla="*/ 0 h 1296889"/>
                <a:gd name="connsiteX1" fmla="*/ 304800 w 1259682"/>
                <a:gd name="connsiteY1" fmla="*/ 765871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28613 w 1259682"/>
                <a:gd name="connsiteY2" fmla="*/ 171517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921544"/>
                <a:gd name="connsiteY0" fmla="*/ 0 h 1296889"/>
                <a:gd name="connsiteX1" fmla="*/ 338138 w 921544"/>
                <a:gd name="connsiteY1" fmla="*/ 159470 h 1296889"/>
                <a:gd name="connsiteX2" fmla="*/ 328613 w 921544"/>
                <a:gd name="connsiteY2" fmla="*/ 171517 h 1296889"/>
                <a:gd name="connsiteX3" fmla="*/ 385762 w 921544"/>
                <a:gd name="connsiteY3" fmla="*/ 138998 h 1296889"/>
                <a:gd name="connsiteX4" fmla="*/ 921544 w 921544"/>
                <a:gd name="connsiteY4" fmla="*/ 1094772 h 1296889"/>
                <a:gd name="connsiteX5" fmla="*/ 452438 w 921544"/>
                <a:gd name="connsiteY5" fmla="*/ 1296889 h 1296889"/>
                <a:gd name="connsiteX6" fmla="*/ 0 w 921544"/>
                <a:gd name="connsiteY6" fmla="*/ 1042096 h 1296889"/>
                <a:gd name="connsiteX7" fmla="*/ 90488 w 921544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385762 w 1014413"/>
                <a:gd name="connsiteY3" fmla="*/ 138998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988218 w 1014413"/>
                <a:gd name="connsiteY3" fmla="*/ 303729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28613 w 1004888"/>
                <a:gd name="connsiteY2" fmla="*/ 171517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92907 w 1004888"/>
                <a:gd name="connsiteY2" fmla="*/ 135706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88107 w 1004888"/>
                <a:gd name="connsiteY0" fmla="*/ 0 h 1294501"/>
                <a:gd name="connsiteX1" fmla="*/ 338138 w 1004888"/>
                <a:gd name="connsiteY1" fmla="*/ 157082 h 1294501"/>
                <a:gd name="connsiteX2" fmla="*/ 392907 w 1004888"/>
                <a:gd name="connsiteY2" fmla="*/ 133318 h 1294501"/>
                <a:gd name="connsiteX3" fmla="*/ 988218 w 1004888"/>
                <a:gd name="connsiteY3" fmla="*/ 301341 h 1294501"/>
                <a:gd name="connsiteX4" fmla="*/ 1004888 w 1004888"/>
                <a:gd name="connsiteY4" fmla="*/ 913328 h 1294501"/>
                <a:gd name="connsiteX5" fmla="*/ 452438 w 1004888"/>
                <a:gd name="connsiteY5" fmla="*/ 1294501 h 1294501"/>
                <a:gd name="connsiteX6" fmla="*/ 0 w 1004888"/>
                <a:gd name="connsiteY6" fmla="*/ 1039708 h 1294501"/>
                <a:gd name="connsiteX7" fmla="*/ 88107 w 1004888"/>
                <a:gd name="connsiteY7" fmla="*/ 0 h 129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4888" h="1294501">
                  <a:moveTo>
                    <a:pt x="88107" y="0"/>
                  </a:moveTo>
                  <a:lnTo>
                    <a:pt x="338138" y="157082"/>
                  </a:lnTo>
                  <a:lnTo>
                    <a:pt x="392907" y="133318"/>
                  </a:lnTo>
                  <a:lnTo>
                    <a:pt x="988218" y="301341"/>
                  </a:lnTo>
                  <a:lnTo>
                    <a:pt x="1004888" y="913328"/>
                  </a:lnTo>
                  <a:lnTo>
                    <a:pt x="452438" y="1294501"/>
                  </a:lnTo>
                  <a:lnTo>
                    <a:pt x="0" y="1039708"/>
                  </a:lnTo>
                  <a:cubicBezTo>
                    <a:pt x="1588" y="888102"/>
                    <a:pt x="96044" y="161131"/>
                    <a:pt x="881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6CF82D2C-9118-3C22-C31A-2AFAE93A057C}"/>
                </a:ext>
              </a:extLst>
            </p:cNvPr>
            <p:cNvSpPr/>
            <p:nvPr/>
          </p:nvSpPr>
          <p:spPr>
            <a:xfrm>
              <a:off x="8151916" y="3846469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1DBCBC5E-4777-9B39-F4B8-D22209ED7F03}"/>
                </a:ext>
              </a:extLst>
            </p:cNvPr>
            <p:cNvSpPr/>
            <p:nvPr/>
          </p:nvSpPr>
          <p:spPr>
            <a:xfrm>
              <a:off x="8154496" y="4053186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1610B98B-FA32-177A-39B6-6C4BCF975DF6}"/>
                </a:ext>
              </a:extLst>
            </p:cNvPr>
            <p:cNvGrpSpPr/>
            <p:nvPr/>
          </p:nvGrpSpPr>
          <p:grpSpPr>
            <a:xfrm>
              <a:off x="5490502" y="1220776"/>
              <a:ext cx="4457701" cy="3808052"/>
              <a:chOff x="5491448" y="-7830"/>
              <a:chExt cx="5486400" cy="4686832"/>
            </a:xfrm>
          </p:grpSpPr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E46B41EA-37A4-B697-0E69-027DAED989FC}"/>
                  </a:ext>
                </a:extLst>
              </p:cNvPr>
              <p:cNvSpPr/>
              <p:nvPr/>
            </p:nvSpPr>
            <p:spPr>
              <a:xfrm>
                <a:off x="5492523" y="2765271"/>
                <a:ext cx="3868828" cy="1913731"/>
              </a:xfrm>
              <a:custGeom>
                <a:avLst/>
                <a:gdLst>
                  <a:gd name="connsiteX0" fmla="*/ 0 w 2781300"/>
                  <a:gd name="connsiteY0" fmla="*/ 0 h 1501775"/>
                  <a:gd name="connsiteX1" fmla="*/ 9525 w 2781300"/>
                  <a:gd name="connsiteY1" fmla="*/ 95250 h 1501775"/>
                  <a:gd name="connsiteX2" fmla="*/ 2422525 w 2781300"/>
                  <a:gd name="connsiteY2" fmla="*/ 1501775 h 1501775"/>
                  <a:gd name="connsiteX3" fmla="*/ 2778125 w 2781300"/>
                  <a:gd name="connsiteY3" fmla="*/ 1238250 h 1501775"/>
                  <a:gd name="connsiteX4" fmla="*/ 2781300 w 2781300"/>
                  <a:gd name="connsiteY4" fmla="*/ 1133475 h 1501775"/>
                  <a:gd name="connsiteX5" fmla="*/ 2416175 w 2781300"/>
                  <a:gd name="connsiteY5" fmla="*/ 1425575 h 1501775"/>
                  <a:gd name="connsiteX6" fmla="*/ 0 w 2781300"/>
                  <a:gd name="connsiteY6" fmla="*/ 0 h 1501775"/>
                  <a:gd name="connsiteX0" fmla="*/ 0 w 3133999"/>
                  <a:gd name="connsiteY0" fmla="*/ 0 h 1913731"/>
                  <a:gd name="connsiteX1" fmla="*/ 9525 w 3133999"/>
                  <a:gd name="connsiteY1" fmla="*/ 95250 h 1913731"/>
                  <a:gd name="connsiteX2" fmla="*/ 3117850 w 3133999"/>
                  <a:gd name="connsiteY2" fmla="*/ 1913731 h 1913731"/>
                  <a:gd name="connsiteX3" fmla="*/ 2778125 w 3133999"/>
                  <a:gd name="connsiteY3" fmla="*/ 1238250 h 1913731"/>
                  <a:gd name="connsiteX4" fmla="*/ 2781300 w 3133999"/>
                  <a:gd name="connsiteY4" fmla="*/ 1133475 h 1913731"/>
                  <a:gd name="connsiteX5" fmla="*/ 2416175 w 3133999"/>
                  <a:gd name="connsiteY5" fmla="*/ 1425575 h 1913731"/>
                  <a:gd name="connsiteX6" fmla="*/ 0 w 3133999"/>
                  <a:gd name="connsiteY6" fmla="*/ 0 h 1913731"/>
                  <a:gd name="connsiteX0" fmla="*/ 0 w 3873500"/>
                  <a:gd name="connsiteY0" fmla="*/ 0 h 1913731"/>
                  <a:gd name="connsiteX1" fmla="*/ 9525 w 3873500"/>
                  <a:gd name="connsiteY1" fmla="*/ 95250 h 1913731"/>
                  <a:gd name="connsiteX2" fmla="*/ 3117850 w 3873500"/>
                  <a:gd name="connsiteY2" fmla="*/ 1913731 h 1913731"/>
                  <a:gd name="connsiteX3" fmla="*/ 3873500 w 3873500"/>
                  <a:gd name="connsiteY3" fmla="*/ 1493044 h 1913731"/>
                  <a:gd name="connsiteX4" fmla="*/ 2781300 w 3873500"/>
                  <a:gd name="connsiteY4" fmla="*/ 1133475 h 1913731"/>
                  <a:gd name="connsiteX5" fmla="*/ 2416175 w 3873500"/>
                  <a:gd name="connsiteY5" fmla="*/ 1425575 h 1913731"/>
                  <a:gd name="connsiteX6" fmla="*/ 0 w 3873500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2416175 w 3873502"/>
                  <a:gd name="connsiteY5" fmla="*/ 1425575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6163 w 3873502"/>
                  <a:gd name="connsiteY4" fmla="*/ 1569244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91"/>
                  <a:gd name="connsiteY0" fmla="*/ 0 h 1913731"/>
                  <a:gd name="connsiteX1" fmla="*/ 9525 w 3873591"/>
                  <a:gd name="connsiteY1" fmla="*/ 95250 h 1913731"/>
                  <a:gd name="connsiteX2" fmla="*/ 3117850 w 3873591"/>
                  <a:gd name="connsiteY2" fmla="*/ 1913731 h 1913731"/>
                  <a:gd name="connsiteX3" fmla="*/ 3873500 w 3873591"/>
                  <a:gd name="connsiteY3" fmla="*/ 1493044 h 1913731"/>
                  <a:gd name="connsiteX4" fmla="*/ 3867151 w 3873591"/>
                  <a:gd name="connsiteY4" fmla="*/ 1435894 h 1913731"/>
                  <a:gd name="connsiteX5" fmla="*/ 3116263 w 3873591"/>
                  <a:gd name="connsiteY5" fmla="*/ 1849437 h 1913731"/>
                  <a:gd name="connsiteX6" fmla="*/ 0 w 3873591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68828"/>
                  <a:gd name="connsiteY0" fmla="*/ 0 h 1913731"/>
                  <a:gd name="connsiteX1" fmla="*/ 9525 w 3868828"/>
                  <a:gd name="connsiteY1" fmla="*/ 95250 h 1913731"/>
                  <a:gd name="connsiteX2" fmla="*/ 3117850 w 3868828"/>
                  <a:gd name="connsiteY2" fmla="*/ 1913731 h 1913731"/>
                  <a:gd name="connsiteX3" fmla="*/ 3868737 w 3868828"/>
                  <a:gd name="connsiteY3" fmla="*/ 1478756 h 1913731"/>
                  <a:gd name="connsiteX4" fmla="*/ 3862388 w 3868828"/>
                  <a:gd name="connsiteY4" fmla="*/ 1421607 h 1913731"/>
                  <a:gd name="connsiteX5" fmla="*/ 3116263 w 3868828"/>
                  <a:gd name="connsiteY5" fmla="*/ 1849437 h 1913731"/>
                  <a:gd name="connsiteX6" fmla="*/ 0 w 3868828"/>
                  <a:gd name="connsiteY6" fmla="*/ 0 h 191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68828" h="1913731">
                    <a:moveTo>
                      <a:pt x="0" y="0"/>
                    </a:moveTo>
                    <a:lnTo>
                      <a:pt x="9525" y="95250"/>
                    </a:lnTo>
                    <a:lnTo>
                      <a:pt x="3117850" y="1913731"/>
                    </a:lnTo>
                    <a:cubicBezTo>
                      <a:pt x="3236383" y="1825889"/>
                      <a:pt x="3750204" y="1566598"/>
                      <a:pt x="3868737" y="1478756"/>
                    </a:cubicBezTo>
                    <a:cubicBezTo>
                      <a:pt x="3869795" y="1443831"/>
                      <a:pt x="3861330" y="1456532"/>
                      <a:pt x="3862388" y="1421607"/>
                    </a:cubicBezTo>
                    <a:lnTo>
                      <a:pt x="3116263" y="1849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1F8E8433-088D-6D3A-9B03-FB592AED3B91}"/>
                  </a:ext>
                </a:extLst>
              </p:cNvPr>
              <p:cNvSpPr/>
              <p:nvPr/>
            </p:nvSpPr>
            <p:spPr>
              <a:xfrm>
                <a:off x="5491448" y="-7830"/>
                <a:ext cx="5486400" cy="4612640"/>
              </a:xfrm>
              <a:custGeom>
                <a:avLst/>
                <a:gdLst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24106 w 5486400"/>
                  <a:gd name="connsiteY14" fmla="*/ 344762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11406 w 5486400"/>
                  <a:gd name="connsiteY14" fmla="*/ 390165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9656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7431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16156 w 5486400"/>
                  <a:gd name="connsiteY15" fmla="*/ 14744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95152 w 5486400"/>
                  <a:gd name="connsiteY16" fmla="*/ 19977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564977 w 5486400"/>
                  <a:gd name="connsiteY16" fmla="*/ 20739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7647 w 5486400"/>
                  <a:gd name="connsiteY17" fmla="*/ 18406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28804 w 5486400"/>
                  <a:gd name="connsiteY20" fmla="*/ 116443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425012 w 5486400"/>
                  <a:gd name="connsiteY18" fmla="*/ 15698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99612 w 5486400"/>
                  <a:gd name="connsiteY18" fmla="*/ 1573000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74212 w 5486400"/>
                  <a:gd name="connsiteY18" fmla="*/ 15571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51987 w 5486400"/>
                  <a:gd name="connsiteY18" fmla="*/ 15444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2462 w 5486400"/>
                  <a:gd name="connsiteY18" fmla="*/ 15317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5844 w 5486400"/>
                  <a:gd name="connsiteY14" fmla="*/ 3485726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7518 w 5486400"/>
                  <a:gd name="connsiteY13" fmla="*/ 3653419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5137 w 5486400"/>
                  <a:gd name="connsiteY13" fmla="*/ 3689138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3554 w 5486400"/>
                  <a:gd name="connsiteY11" fmla="*/ 1390015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26346 w 5486400"/>
                  <a:gd name="connsiteY11" fmla="*/ 1339742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4440 w 5486400"/>
                  <a:gd name="connsiteY11" fmla="*/ 1361173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62065 w 5486400"/>
                  <a:gd name="connsiteY11" fmla="*/ 1323073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18071 w 5486400"/>
                  <a:gd name="connsiteY10" fmla="*/ 1346094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8175 w 5486400"/>
                  <a:gd name="connsiteY9" fmla="*/ 1247827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747802 w 5486400"/>
                  <a:gd name="connsiteY9" fmla="*/ 1149242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42110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10339 w 5486400"/>
                  <a:gd name="connsiteY8" fmla="*/ 7264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31203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40728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335971 w 5486400"/>
                  <a:gd name="connsiteY8" fmla="*/ 61822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17483 w 5486400"/>
                  <a:gd name="connsiteY9" fmla="*/ 747872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554252 w 5486400"/>
                  <a:gd name="connsiteY7" fmla="*/ 22372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236627 w 5486400"/>
                  <a:gd name="connsiteY7" fmla="*/ 105557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35152 w 5486400"/>
                  <a:gd name="connsiteY7" fmla="*/ 4713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69952 w 5486400"/>
                  <a:gd name="connsiteY7" fmla="*/ 10936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868452 w 5486400"/>
                  <a:gd name="connsiteY7" fmla="*/ 6396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89002 w 5486400"/>
                  <a:gd name="connsiteY7" fmla="*/ 8174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762250 h 4604597"/>
                  <a:gd name="connsiteX1" fmla="*/ 3115733 w 5486400"/>
                  <a:gd name="connsiteY1" fmla="*/ 4604597 h 4604597"/>
                  <a:gd name="connsiteX2" fmla="*/ 3969173 w 5486400"/>
                  <a:gd name="connsiteY2" fmla="*/ 4096597 h 4604597"/>
                  <a:gd name="connsiteX3" fmla="*/ 3962400 w 5486400"/>
                  <a:gd name="connsiteY3" fmla="*/ 3642783 h 4604597"/>
                  <a:gd name="connsiteX4" fmla="*/ 5486400 w 5486400"/>
                  <a:gd name="connsiteY4" fmla="*/ 2775797 h 4604597"/>
                  <a:gd name="connsiteX5" fmla="*/ 5486400 w 5486400"/>
                  <a:gd name="connsiteY5" fmla="*/ 93557 h 4604597"/>
                  <a:gd name="connsiteX6" fmla="*/ 4759960 w 5486400"/>
                  <a:gd name="connsiteY6" fmla="*/ 0 h 4604597"/>
                  <a:gd name="connsiteX7" fmla="*/ 3189002 w 5486400"/>
                  <a:gd name="connsiteY7" fmla="*/ 911011 h 4604597"/>
                  <a:gd name="connsiteX8" fmla="*/ 3169952 w 5486400"/>
                  <a:gd name="connsiteY8" fmla="*/ 1187236 h 4604597"/>
                  <a:gd name="connsiteX9" fmla="*/ 3236627 w 5486400"/>
                  <a:gd name="connsiteY9" fmla="*/ 1149136 h 4604597"/>
                  <a:gd name="connsiteX10" fmla="*/ 4104534 w 5486400"/>
                  <a:gd name="connsiteY10" fmla="*/ 626269 h 4604597"/>
                  <a:gd name="connsiteX11" fmla="*/ 4414552 w 5486400"/>
                  <a:gd name="connsiteY11" fmla="*/ 807030 h 4604597"/>
                  <a:gd name="connsiteX12" fmla="*/ 4417483 w 5486400"/>
                  <a:gd name="connsiteY12" fmla="*/ 841429 h 4604597"/>
                  <a:gd name="connsiteX13" fmla="*/ 3581114 w 5486400"/>
                  <a:gd name="connsiteY13" fmla="*/ 1318998 h 4604597"/>
                  <a:gd name="connsiteX14" fmla="*/ 3608175 w 5486400"/>
                  <a:gd name="connsiteY14" fmla="*/ 1341384 h 4604597"/>
                  <a:gd name="connsiteX15" fmla="*/ 3603784 w 5486400"/>
                  <a:gd name="connsiteY15" fmla="*/ 1453939 h 4604597"/>
                  <a:gd name="connsiteX16" fmla="*/ 3512059 w 5486400"/>
                  <a:gd name="connsiteY16" fmla="*/ 1490449 h 4604597"/>
                  <a:gd name="connsiteX17" fmla="*/ 3514440 w 5486400"/>
                  <a:gd name="connsiteY17" fmla="*/ 1454730 h 4604597"/>
                  <a:gd name="connsiteX18" fmla="*/ 3463554 w 5486400"/>
                  <a:gd name="connsiteY18" fmla="*/ 1483572 h 4604597"/>
                  <a:gd name="connsiteX19" fmla="*/ 3461173 w 5486400"/>
                  <a:gd name="connsiteY19" fmla="*/ 3727926 h 4604597"/>
                  <a:gd name="connsiteX20" fmla="*/ 3432280 w 5486400"/>
                  <a:gd name="connsiteY20" fmla="*/ 3756501 h 4604597"/>
                  <a:gd name="connsiteX21" fmla="*/ 3167751 w 5486400"/>
                  <a:gd name="connsiteY21" fmla="*/ 3595951 h 4604597"/>
                  <a:gd name="connsiteX22" fmla="*/ 3170131 w 5486400"/>
                  <a:gd name="connsiteY22" fmla="*/ 1558502 h 4604597"/>
                  <a:gd name="connsiteX23" fmla="*/ 2647527 w 5486400"/>
                  <a:gd name="connsiteY23" fmla="*/ 1853936 h 4604597"/>
                  <a:gd name="connsiteX24" fmla="*/ 2341616 w 5486400"/>
                  <a:gd name="connsiteY24" fmla="*/ 1676242 h 4604597"/>
                  <a:gd name="connsiteX25" fmla="*/ 2335318 w 5486400"/>
                  <a:gd name="connsiteY25" fmla="*/ 1641951 h 4604597"/>
                  <a:gd name="connsiteX26" fmla="*/ 3126952 w 5486400"/>
                  <a:gd name="connsiteY26" fmla="*/ 1192901 h 4604597"/>
                  <a:gd name="connsiteX27" fmla="*/ 3119279 w 5486400"/>
                  <a:gd name="connsiteY27" fmla="*/ 934138 h 4604597"/>
                  <a:gd name="connsiteX28" fmla="*/ 0 w 5486400"/>
                  <a:gd name="connsiteY28" fmla="*/ 2762250 h 4604597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32280 w 5486400"/>
                  <a:gd name="connsiteY20" fmla="*/ 3764544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31185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6673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486400" h="4612640">
                    <a:moveTo>
                      <a:pt x="0" y="2770293"/>
                    </a:moveTo>
                    <a:lnTo>
                      <a:pt x="3115733" y="4612640"/>
                    </a:lnTo>
                    <a:lnTo>
                      <a:pt x="3969173" y="4104640"/>
                    </a:lnTo>
                    <a:cubicBezTo>
                      <a:pt x="3966915" y="3953369"/>
                      <a:pt x="3964658" y="3802097"/>
                      <a:pt x="3962400" y="3650826"/>
                    </a:cubicBezTo>
                    <a:lnTo>
                      <a:pt x="5486400" y="2783840"/>
                    </a:lnTo>
                    <a:lnTo>
                      <a:pt x="5451475" y="0"/>
                    </a:lnTo>
                    <a:lnTo>
                      <a:pt x="4759960" y="8043"/>
                    </a:lnTo>
                    <a:lnTo>
                      <a:pt x="3189002" y="916673"/>
                    </a:lnTo>
                    <a:lnTo>
                      <a:pt x="3181858" y="1176229"/>
                    </a:lnTo>
                    <a:lnTo>
                      <a:pt x="3236627" y="1157179"/>
                    </a:lnTo>
                    <a:lnTo>
                      <a:pt x="4104534" y="634312"/>
                    </a:lnTo>
                    <a:lnTo>
                      <a:pt x="4414552" y="815073"/>
                    </a:lnTo>
                    <a:cubicBezTo>
                      <a:pt x="4414735" y="824158"/>
                      <a:pt x="4417300" y="840387"/>
                      <a:pt x="4417483" y="849472"/>
                    </a:cubicBezTo>
                    <a:lnTo>
                      <a:pt x="3581114" y="1327041"/>
                    </a:lnTo>
                    <a:lnTo>
                      <a:pt x="3608175" y="1349427"/>
                    </a:lnTo>
                    <a:cubicBezTo>
                      <a:pt x="3608299" y="1425839"/>
                      <a:pt x="3603660" y="1385570"/>
                      <a:pt x="3603784" y="1461982"/>
                    </a:cubicBezTo>
                    <a:lnTo>
                      <a:pt x="3512059" y="1498492"/>
                    </a:lnTo>
                    <a:lnTo>
                      <a:pt x="3514440" y="1462773"/>
                    </a:lnTo>
                    <a:lnTo>
                      <a:pt x="3463554" y="1491615"/>
                    </a:lnTo>
                    <a:cubicBezTo>
                      <a:pt x="3462760" y="2239733"/>
                      <a:pt x="3461967" y="2987851"/>
                      <a:pt x="3461173" y="3735969"/>
                    </a:cubicBezTo>
                    <a:lnTo>
                      <a:pt x="3427517" y="3752638"/>
                    </a:lnTo>
                    <a:lnTo>
                      <a:pt x="3167751" y="3603994"/>
                    </a:lnTo>
                    <a:cubicBezTo>
                      <a:pt x="3171984" y="2750484"/>
                      <a:pt x="3165898" y="2420055"/>
                      <a:pt x="3170131" y="1566545"/>
                    </a:cubicBezTo>
                    <a:lnTo>
                      <a:pt x="2647527" y="1861979"/>
                    </a:lnTo>
                    <a:lnTo>
                      <a:pt x="2341616" y="1684285"/>
                    </a:lnTo>
                    <a:cubicBezTo>
                      <a:pt x="2341104" y="1673648"/>
                      <a:pt x="2340593" y="1663012"/>
                      <a:pt x="2340081" y="1652375"/>
                    </a:cubicBezTo>
                    <a:lnTo>
                      <a:pt x="3126952" y="1200944"/>
                    </a:lnTo>
                    <a:cubicBezTo>
                      <a:pt x="3127569" y="1037431"/>
                      <a:pt x="3128187" y="1110456"/>
                      <a:pt x="3128804" y="946943"/>
                    </a:cubicBezTo>
                    <a:lnTo>
                      <a:pt x="0" y="2770293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</p:grp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4476DC5A-B550-58A0-206B-0D0B6183E300}"/>
                </a:ext>
              </a:extLst>
            </p:cNvPr>
            <p:cNvSpPr/>
            <p:nvPr/>
          </p:nvSpPr>
          <p:spPr>
            <a:xfrm>
              <a:off x="5496074" y="3473400"/>
              <a:ext cx="3223320" cy="1559421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7162" h="1919287">
                  <a:moveTo>
                    <a:pt x="0" y="0"/>
                  </a:moveTo>
                  <a:lnTo>
                    <a:pt x="0" y="85725"/>
                  </a:lnTo>
                  <a:lnTo>
                    <a:pt x="3119437" y="1919287"/>
                  </a:lnTo>
                  <a:lnTo>
                    <a:pt x="3967162" y="1419225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5CFF776E-3DD0-049B-08EF-F183427D4FBC}"/>
                </a:ext>
              </a:extLst>
            </p:cNvPr>
            <p:cNvSpPr/>
            <p:nvPr/>
          </p:nvSpPr>
          <p:spPr>
            <a:xfrm>
              <a:off x="5495750" y="3520104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981611F5-53DE-1814-0ADE-FD4708FBD017}"/>
                </a:ext>
              </a:extLst>
            </p:cNvPr>
            <p:cNvSpPr/>
            <p:nvPr/>
          </p:nvSpPr>
          <p:spPr>
            <a:xfrm>
              <a:off x="5494707" y="3497787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1460C2D5-48B1-B241-CE5D-9F94FB815422}"/>
                </a:ext>
              </a:extLst>
            </p:cNvPr>
            <p:cNvGrpSpPr/>
            <p:nvPr/>
          </p:nvGrpSpPr>
          <p:grpSpPr>
            <a:xfrm>
              <a:off x="8112228" y="4276282"/>
              <a:ext cx="965448" cy="597179"/>
              <a:chOff x="5800725" y="134166"/>
              <a:chExt cx="1188244" cy="734990"/>
            </a:xfrm>
          </p:grpSpPr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7652F22D-7F3D-727A-5E32-1D127328454A}"/>
                  </a:ext>
                </a:extLst>
              </p:cNvPr>
              <p:cNvSpPr/>
              <p:nvPr/>
            </p:nvSpPr>
            <p:spPr>
              <a:xfrm>
                <a:off x="5803106" y="134166"/>
                <a:ext cx="1181100" cy="695325"/>
              </a:xfrm>
              <a:custGeom>
                <a:avLst/>
                <a:gdLst>
                  <a:gd name="connsiteX0" fmla="*/ 295275 w 1178719"/>
                  <a:gd name="connsiteY0" fmla="*/ 695325 h 695325"/>
                  <a:gd name="connsiteX1" fmla="*/ 0 w 1178719"/>
                  <a:gd name="connsiteY1" fmla="*/ 516731 h 695325"/>
                  <a:gd name="connsiteX2" fmla="*/ 873919 w 1178719"/>
                  <a:gd name="connsiteY2" fmla="*/ 0 h 695325"/>
                  <a:gd name="connsiteX3" fmla="*/ 1178719 w 1178719"/>
                  <a:gd name="connsiteY3" fmla="*/ 183356 h 695325"/>
                  <a:gd name="connsiteX4" fmla="*/ 295275 w 1178719"/>
                  <a:gd name="connsiteY4" fmla="*/ 695325 h 695325"/>
                  <a:gd name="connsiteX0" fmla="*/ 297656 w 1181100"/>
                  <a:gd name="connsiteY0" fmla="*/ 695325 h 695325"/>
                  <a:gd name="connsiteX1" fmla="*/ 0 w 1181100"/>
                  <a:gd name="connsiteY1" fmla="*/ 519112 h 695325"/>
                  <a:gd name="connsiteX2" fmla="*/ 876300 w 1181100"/>
                  <a:gd name="connsiteY2" fmla="*/ 0 h 695325"/>
                  <a:gd name="connsiteX3" fmla="*/ 1181100 w 1181100"/>
                  <a:gd name="connsiteY3" fmla="*/ 183356 h 695325"/>
                  <a:gd name="connsiteX4" fmla="*/ 297656 w 1181100"/>
                  <a:gd name="connsiteY4" fmla="*/ 695325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100" h="695325">
                    <a:moveTo>
                      <a:pt x="297656" y="695325"/>
                    </a:moveTo>
                    <a:lnTo>
                      <a:pt x="0" y="519112"/>
                    </a:lnTo>
                    <a:lnTo>
                      <a:pt x="876300" y="0"/>
                    </a:lnTo>
                    <a:lnTo>
                      <a:pt x="1181100" y="183356"/>
                    </a:lnTo>
                    <a:lnTo>
                      <a:pt x="297656" y="695325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FDFCFAFA-B123-5639-93E3-D490EF917DF1}"/>
                  </a:ext>
                </a:extLst>
              </p:cNvPr>
              <p:cNvSpPr/>
              <p:nvPr/>
            </p:nvSpPr>
            <p:spPr>
              <a:xfrm>
                <a:off x="5800725" y="316706"/>
                <a:ext cx="1188244" cy="552450"/>
              </a:xfrm>
              <a:custGeom>
                <a:avLst/>
                <a:gdLst>
                  <a:gd name="connsiteX0" fmla="*/ 0 w 1188244"/>
                  <a:gd name="connsiteY0" fmla="*/ 340519 h 552450"/>
                  <a:gd name="connsiteX1" fmla="*/ 309563 w 1188244"/>
                  <a:gd name="connsiteY1" fmla="*/ 552450 h 552450"/>
                  <a:gd name="connsiteX2" fmla="*/ 1188244 w 1188244"/>
                  <a:gd name="connsiteY2" fmla="*/ 35719 h 552450"/>
                  <a:gd name="connsiteX3" fmla="*/ 1188244 w 1188244"/>
                  <a:gd name="connsiteY3" fmla="*/ 0 h 552450"/>
                  <a:gd name="connsiteX4" fmla="*/ 304800 w 1188244"/>
                  <a:gd name="connsiteY4" fmla="*/ 511969 h 552450"/>
                  <a:gd name="connsiteX5" fmla="*/ 0 w 1188244"/>
                  <a:gd name="connsiteY5" fmla="*/ 340519 h 552450"/>
                  <a:gd name="connsiteX0" fmla="*/ 0 w 1188244"/>
                  <a:gd name="connsiteY0" fmla="*/ 340519 h 552450"/>
                  <a:gd name="connsiteX1" fmla="*/ 40481 w 1188244"/>
                  <a:gd name="connsiteY1" fmla="*/ 371475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  <a:gd name="connsiteX0" fmla="*/ 0 w 1188244"/>
                  <a:gd name="connsiteY0" fmla="*/ 340519 h 552450"/>
                  <a:gd name="connsiteX1" fmla="*/ 0 w 1188244"/>
                  <a:gd name="connsiteY1" fmla="*/ 373857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8244" h="552450">
                    <a:moveTo>
                      <a:pt x="0" y="340519"/>
                    </a:moveTo>
                    <a:lnTo>
                      <a:pt x="0" y="373857"/>
                    </a:lnTo>
                    <a:lnTo>
                      <a:pt x="309563" y="552450"/>
                    </a:lnTo>
                    <a:lnTo>
                      <a:pt x="1188244" y="35719"/>
                    </a:lnTo>
                    <a:lnTo>
                      <a:pt x="1188244" y="0"/>
                    </a:lnTo>
                    <a:lnTo>
                      <a:pt x="304800" y="511969"/>
                    </a:lnTo>
                    <a:lnTo>
                      <a:pt x="0" y="340519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00C2E488-2649-FD14-9A8D-D2268203F76F}"/>
                  </a:ext>
                </a:extLst>
              </p:cNvPr>
              <p:cNvCxnSpPr>
                <a:cxnSpLocks/>
                <a:stCxn id="40" idx="5"/>
                <a:endCxn id="40" idx="2"/>
              </p:cNvCxnSpPr>
              <p:nvPr/>
            </p:nvCxnSpPr>
            <p:spPr>
              <a:xfrm>
                <a:off x="6105525" y="828675"/>
                <a:ext cx="4763" cy="4048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D90720E2-251E-50AD-6A65-45A4A25E2C08}"/>
                </a:ext>
              </a:extLst>
            </p:cNvPr>
            <p:cNvSpPr/>
            <p:nvPr/>
          </p:nvSpPr>
          <p:spPr>
            <a:xfrm>
              <a:off x="8109941" y="4618589"/>
              <a:ext cx="652016" cy="237976"/>
            </a:xfrm>
            <a:custGeom>
              <a:avLst/>
              <a:gdLst>
                <a:gd name="connsiteX0" fmla="*/ 0 w 802481"/>
                <a:gd name="connsiteY0" fmla="*/ 114300 h 292894"/>
                <a:gd name="connsiteX1" fmla="*/ 316706 w 802481"/>
                <a:gd name="connsiteY1" fmla="*/ 292894 h 292894"/>
                <a:gd name="connsiteX2" fmla="*/ 802481 w 802481"/>
                <a:gd name="connsiteY2" fmla="*/ 0 h 292894"/>
                <a:gd name="connsiteX3" fmla="*/ 802481 w 802481"/>
                <a:gd name="connsiteY3" fmla="*/ 0 h 29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481" h="292894">
                  <a:moveTo>
                    <a:pt x="0" y="114300"/>
                  </a:moveTo>
                  <a:lnTo>
                    <a:pt x="316706" y="292894"/>
                  </a:lnTo>
                  <a:lnTo>
                    <a:pt x="802481" y="0"/>
                  </a:lnTo>
                  <a:lnTo>
                    <a:pt x="802481" y="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5D336ED0-0A55-372A-25B0-3EB81D60720D}"/>
                </a:ext>
              </a:extLst>
            </p:cNvPr>
            <p:cNvSpPr/>
            <p:nvPr/>
          </p:nvSpPr>
          <p:spPr>
            <a:xfrm>
              <a:off x="5132418" y="3438935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5EA5617B-1D98-2176-7D95-54FFF66DB21E}"/>
                </a:ext>
              </a:extLst>
            </p:cNvPr>
            <p:cNvCxnSpPr>
              <a:cxnSpLocks/>
              <a:stCxn id="64" idx="2"/>
              <a:endCxn id="64" idx="5"/>
            </p:cNvCxnSpPr>
            <p:nvPr/>
          </p:nvCxnSpPr>
          <p:spPr>
            <a:xfrm>
              <a:off x="4979804" y="3415220"/>
              <a:ext cx="818405" cy="475952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5F479568-8650-4C93-24B6-BA825B36AC29}"/>
                </a:ext>
              </a:extLst>
            </p:cNvPr>
            <p:cNvSpPr/>
            <p:nvPr/>
          </p:nvSpPr>
          <p:spPr>
            <a:xfrm>
              <a:off x="4752793" y="2970979"/>
              <a:ext cx="417897" cy="253187"/>
            </a:xfrm>
            <a:custGeom>
              <a:avLst/>
              <a:gdLst>
                <a:gd name="connsiteX0" fmla="*/ 0 w 766763"/>
                <a:gd name="connsiteY0" fmla="*/ 328613 h 438150"/>
                <a:gd name="connsiteX1" fmla="*/ 171450 w 766763"/>
                <a:gd name="connsiteY1" fmla="*/ 438150 h 438150"/>
                <a:gd name="connsiteX2" fmla="*/ 766763 w 766763"/>
                <a:gd name="connsiteY2" fmla="*/ 104775 h 438150"/>
                <a:gd name="connsiteX3" fmla="*/ 571500 w 766763"/>
                <a:gd name="connsiteY3" fmla="*/ 0 h 438150"/>
                <a:gd name="connsiteX4" fmla="*/ 0 w 766763"/>
                <a:gd name="connsiteY4" fmla="*/ 328613 h 438150"/>
                <a:gd name="connsiteX0" fmla="*/ 0 w 904303"/>
                <a:gd name="connsiteY0" fmla="*/ 328613 h 438150"/>
                <a:gd name="connsiteX1" fmla="*/ 171450 w 904303"/>
                <a:gd name="connsiteY1" fmla="*/ 438150 h 438150"/>
                <a:gd name="connsiteX2" fmla="*/ 904303 w 904303"/>
                <a:gd name="connsiteY2" fmla="*/ 104775 h 438150"/>
                <a:gd name="connsiteX3" fmla="*/ 571500 w 904303"/>
                <a:gd name="connsiteY3" fmla="*/ 0 h 438150"/>
                <a:gd name="connsiteX4" fmla="*/ 0 w 904303"/>
                <a:gd name="connsiteY4" fmla="*/ 328613 h 438150"/>
                <a:gd name="connsiteX0" fmla="*/ 0 w 904303"/>
                <a:gd name="connsiteY0" fmla="*/ 325690 h 435227"/>
                <a:gd name="connsiteX1" fmla="*/ 171450 w 904303"/>
                <a:gd name="connsiteY1" fmla="*/ 435227 h 435227"/>
                <a:gd name="connsiteX2" fmla="*/ 904303 w 904303"/>
                <a:gd name="connsiteY2" fmla="*/ 101852 h 435227"/>
                <a:gd name="connsiteX3" fmla="*/ 647148 w 904303"/>
                <a:gd name="connsiteY3" fmla="*/ 0 h 435227"/>
                <a:gd name="connsiteX4" fmla="*/ 0 w 904303"/>
                <a:gd name="connsiteY4" fmla="*/ 325690 h 435227"/>
                <a:gd name="connsiteX0" fmla="*/ 0 w 904303"/>
                <a:gd name="connsiteY0" fmla="*/ 325690 h 458617"/>
                <a:gd name="connsiteX1" fmla="*/ 257414 w 904303"/>
                <a:gd name="connsiteY1" fmla="*/ 458617 h 458617"/>
                <a:gd name="connsiteX2" fmla="*/ 904303 w 904303"/>
                <a:gd name="connsiteY2" fmla="*/ 101852 h 458617"/>
                <a:gd name="connsiteX3" fmla="*/ 647148 w 904303"/>
                <a:gd name="connsiteY3" fmla="*/ 0 h 458617"/>
                <a:gd name="connsiteX4" fmla="*/ 0 w 904303"/>
                <a:gd name="connsiteY4" fmla="*/ 325690 h 458617"/>
                <a:gd name="connsiteX0" fmla="*/ 0 w 742693"/>
                <a:gd name="connsiteY0" fmla="*/ 325690 h 458617"/>
                <a:gd name="connsiteX1" fmla="*/ 257414 w 742693"/>
                <a:gd name="connsiteY1" fmla="*/ 458617 h 458617"/>
                <a:gd name="connsiteX2" fmla="*/ 742693 w 742693"/>
                <a:gd name="connsiteY2" fmla="*/ 204182 h 458617"/>
                <a:gd name="connsiteX3" fmla="*/ 647148 w 742693"/>
                <a:gd name="connsiteY3" fmla="*/ 0 h 458617"/>
                <a:gd name="connsiteX4" fmla="*/ 0 w 742693"/>
                <a:gd name="connsiteY4" fmla="*/ 325690 h 458617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95855 w 742693"/>
                <a:gd name="connsiteY3" fmla="*/ 0 h 382601"/>
                <a:gd name="connsiteX4" fmla="*/ 0 w 742693"/>
                <a:gd name="connsiteY4" fmla="*/ 249674 h 382601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78663 w 742693"/>
                <a:gd name="connsiteY3" fmla="*/ 0 h 382601"/>
                <a:gd name="connsiteX4" fmla="*/ 0 w 742693"/>
                <a:gd name="connsiteY4" fmla="*/ 249674 h 38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693" h="382601">
                  <a:moveTo>
                    <a:pt x="0" y="249674"/>
                  </a:moveTo>
                  <a:lnTo>
                    <a:pt x="257414" y="382601"/>
                  </a:lnTo>
                  <a:lnTo>
                    <a:pt x="742693" y="128166"/>
                  </a:lnTo>
                  <a:lnTo>
                    <a:pt x="478663" y="0"/>
                  </a:lnTo>
                  <a:lnTo>
                    <a:pt x="0" y="24967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ECA7B9DB-C494-8817-CEEE-E9054EA5B4BC}"/>
                </a:ext>
              </a:extLst>
            </p:cNvPr>
            <p:cNvSpPr/>
            <p:nvPr/>
          </p:nvSpPr>
          <p:spPr>
            <a:xfrm>
              <a:off x="4931673" y="5052805"/>
              <a:ext cx="205194" cy="124151"/>
            </a:xfrm>
            <a:custGeom>
              <a:avLst/>
              <a:gdLst>
                <a:gd name="connsiteX0" fmla="*/ 0 w 566738"/>
                <a:gd name="connsiteY0" fmla="*/ 342900 h 342900"/>
                <a:gd name="connsiteX1" fmla="*/ 0 w 566738"/>
                <a:gd name="connsiteY1" fmla="*/ 342900 h 342900"/>
                <a:gd name="connsiteX2" fmla="*/ 566738 w 56673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738" h="342900">
                  <a:moveTo>
                    <a:pt x="0" y="342900"/>
                  </a:moveTo>
                  <a:lnTo>
                    <a:pt x="0" y="342900"/>
                  </a:lnTo>
                  <a:lnTo>
                    <a:pt x="56673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896602D4-AEFC-56EE-02FF-20E192D0176E}"/>
                </a:ext>
              </a:extLst>
            </p:cNvPr>
            <p:cNvSpPr/>
            <p:nvPr/>
          </p:nvSpPr>
          <p:spPr>
            <a:xfrm>
              <a:off x="3955176" y="3666877"/>
              <a:ext cx="793867" cy="961276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9950 w 869950"/>
                <a:gd name="connsiteY0" fmla="*/ 0 h 1158875"/>
                <a:gd name="connsiteX1" fmla="*/ 31206 w 869950"/>
                <a:gd name="connsiteY1" fmla="*/ 480613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422610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866775 w 939118"/>
                <a:gd name="connsiteY4" fmla="*/ 713843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22110 w 939118"/>
                <a:gd name="connsiteY4" fmla="*/ 661524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79624 w 939118"/>
                <a:gd name="connsiteY1" fmla="*/ 525458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46035 w 946035"/>
                <a:gd name="connsiteY0" fmla="*/ 0 h 1218668"/>
                <a:gd name="connsiteX1" fmla="*/ 86541 w 946035"/>
                <a:gd name="connsiteY1" fmla="*/ 52545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75013 w 946035"/>
                <a:gd name="connsiteY1" fmla="*/ 54289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81930 w 946035"/>
                <a:gd name="connsiteY1" fmla="*/ 545389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08703"/>
                <a:gd name="connsiteX1" fmla="*/ 81930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035" h="1208703">
                  <a:moveTo>
                    <a:pt x="946035" y="0"/>
                  </a:moveTo>
                  <a:lnTo>
                    <a:pt x="75012" y="535424"/>
                  </a:lnTo>
                  <a:lnTo>
                    <a:pt x="0" y="482403"/>
                  </a:lnTo>
                  <a:cubicBezTo>
                    <a:pt x="1058" y="700420"/>
                    <a:pt x="9034" y="990686"/>
                    <a:pt x="10092" y="1208703"/>
                  </a:cubicBezTo>
                  <a:lnTo>
                    <a:pt x="942861" y="636611"/>
                  </a:lnTo>
                  <a:cubicBezTo>
                    <a:pt x="943919" y="418594"/>
                    <a:pt x="944977" y="218017"/>
                    <a:pt x="94603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20D224CB-E1D2-C170-4021-4F95B345083B}"/>
                </a:ext>
              </a:extLst>
            </p:cNvPr>
            <p:cNvSpPr/>
            <p:nvPr/>
          </p:nvSpPr>
          <p:spPr>
            <a:xfrm>
              <a:off x="3734792" y="4170562"/>
              <a:ext cx="1024137" cy="1154410"/>
            </a:xfrm>
            <a:custGeom>
              <a:avLst/>
              <a:gdLst>
                <a:gd name="connsiteX0" fmla="*/ 0 w 1231900"/>
                <a:gd name="connsiteY0" fmla="*/ 688975 h 835025"/>
                <a:gd name="connsiteX1" fmla="*/ 1222375 w 1231900"/>
                <a:gd name="connsiteY1" fmla="*/ 0 h 835025"/>
                <a:gd name="connsiteX2" fmla="*/ 1231900 w 1231900"/>
                <a:gd name="connsiteY2" fmla="*/ 349250 h 835025"/>
                <a:gd name="connsiteX3" fmla="*/ 241300 w 1231900"/>
                <a:gd name="connsiteY3" fmla="*/ 835025 h 835025"/>
                <a:gd name="connsiteX4" fmla="*/ 0 w 1231900"/>
                <a:gd name="connsiteY4" fmla="*/ 688975 h 835025"/>
                <a:gd name="connsiteX0" fmla="*/ 0 w 1229519"/>
                <a:gd name="connsiteY0" fmla="*/ 688975 h 835025"/>
                <a:gd name="connsiteX1" fmla="*/ 1222375 w 1229519"/>
                <a:gd name="connsiteY1" fmla="*/ 0 h 835025"/>
                <a:gd name="connsiteX2" fmla="*/ 1229519 w 1229519"/>
                <a:gd name="connsiteY2" fmla="*/ 318294 h 835025"/>
                <a:gd name="connsiteX3" fmla="*/ 241300 w 1229519"/>
                <a:gd name="connsiteY3" fmla="*/ 835025 h 835025"/>
                <a:gd name="connsiteX4" fmla="*/ 0 w 1229519"/>
                <a:gd name="connsiteY4" fmla="*/ 688975 h 835025"/>
                <a:gd name="connsiteX0" fmla="*/ 0 w 1255713"/>
                <a:gd name="connsiteY0" fmla="*/ 688975 h 835025"/>
                <a:gd name="connsiteX1" fmla="*/ 1222375 w 1255713"/>
                <a:gd name="connsiteY1" fmla="*/ 0 h 835025"/>
                <a:gd name="connsiteX2" fmla="*/ 1255713 w 1255713"/>
                <a:gd name="connsiteY2" fmla="*/ 289719 h 835025"/>
                <a:gd name="connsiteX3" fmla="*/ 241300 w 1255713"/>
                <a:gd name="connsiteY3" fmla="*/ 835025 h 835025"/>
                <a:gd name="connsiteX4" fmla="*/ 0 w 1255713"/>
                <a:gd name="connsiteY4" fmla="*/ 688975 h 83502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241300 w 1255713"/>
                <a:gd name="connsiteY3" fmla="*/ 854075 h 854075"/>
                <a:gd name="connsiteX4" fmla="*/ 0 w 1255713"/>
                <a:gd name="connsiteY4" fmla="*/ 708025 h 85407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315120 w 1255713"/>
                <a:gd name="connsiteY3" fmla="*/ 806450 h 854075"/>
                <a:gd name="connsiteX4" fmla="*/ 241300 w 1255713"/>
                <a:gd name="connsiteY4" fmla="*/ 854075 h 854075"/>
                <a:gd name="connsiteX5" fmla="*/ 0 w 1255713"/>
                <a:gd name="connsiteY5" fmla="*/ 708025 h 854075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243682 w 1255713"/>
                <a:gd name="connsiteY3" fmla="*/ 880269 h 880269"/>
                <a:gd name="connsiteX4" fmla="*/ 241300 w 1255713"/>
                <a:gd name="connsiteY4" fmla="*/ 854075 h 880269"/>
                <a:gd name="connsiteX5" fmla="*/ 0 w 1255713"/>
                <a:gd name="connsiteY5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460376 w 1255713"/>
                <a:gd name="connsiteY3" fmla="*/ 758825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124619 w 1255713"/>
                <a:gd name="connsiteY3" fmla="*/ 811212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343695 w 1255713"/>
                <a:gd name="connsiteY3" fmla="*/ 708819 h 880269"/>
                <a:gd name="connsiteX4" fmla="*/ 124619 w 1255713"/>
                <a:gd name="connsiteY4" fmla="*/ 811212 h 880269"/>
                <a:gd name="connsiteX5" fmla="*/ 243682 w 1255713"/>
                <a:gd name="connsiteY5" fmla="*/ 880269 h 880269"/>
                <a:gd name="connsiteX6" fmla="*/ 241300 w 1255713"/>
                <a:gd name="connsiteY6" fmla="*/ 854075 h 880269"/>
                <a:gd name="connsiteX7" fmla="*/ 0 w 1255713"/>
                <a:gd name="connsiteY7" fmla="*/ 708025 h 880269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124620 w 1255713"/>
                <a:gd name="connsiteY3" fmla="*/ 1327944 h 1327944"/>
                <a:gd name="connsiteX4" fmla="*/ 124619 w 1255713"/>
                <a:gd name="connsiteY4" fmla="*/ 811212 h 1327944"/>
                <a:gd name="connsiteX5" fmla="*/ 243682 w 1255713"/>
                <a:gd name="connsiteY5" fmla="*/ 880269 h 1327944"/>
                <a:gd name="connsiteX6" fmla="*/ 241300 w 1255713"/>
                <a:gd name="connsiteY6" fmla="*/ 854075 h 1327944"/>
                <a:gd name="connsiteX7" fmla="*/ 0 w 1255713"/>
                <a:gd name="connsiteY7" fmla="*/ 708025 h 1327944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284164 w 1255713"/>
                <a:gd name="connsiteY3" fmla="*/ 1182687 h 1327944"/>
                <a:gd name="connsiteX4" fmla="*/ 124620 w 1255713"/>
                <a:gd name="connsiteY4" fmla="*/ 1327944 h 1327944"/>
                <a:gd name="connsiteX5" fmla="*/ 124619 w 1255713"/>
                <a:gd name="connsiteY5" fmla="*/ 811212 h 1327944"/>
                <a:gd name="connsiteX6" fmla="*/ 243682 w 1255713"/>
                <a:gd name="connsiteY6" fmla="*/ 880269 h 1327944"/>
                <a:gd name="connsiteX7" fmla="*/ 241300 w 1255713"/>
                <a:gd name="connsiteY7" fmla="*/ 854075 h 1327944"/>
                <a:gd name="connsiteX8" fmla="*/ 0 w 1255713"/>
                <a:gd name="connsiteY8" fmla="*/ 708025 h 1327944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243683 w 1255713"/>
                <a:gd name="connsiteY3" fmla="*/ 1394618 h 1394618"/>
                <a:gd name="connsiteX4" fmla="*/ 124620 w 1255713"/>
                <a:gd name="connsiteY4" fmla="*/ 1327944 h 1394618"/>
                <a:gd name="connsiteX5" fmla="*/ 124619 w 1255713"/>
                <a:gd name="connsiteY5" fmla="*/ 811212 h 1394618"/>
                <a:gd name="connsiteX6" fmla="*/ 243682 w 1255713"/>
                <a:gd name="connsiteY6" fmla="*/ 880269 h 1394618"/>
                <a:gd name="connsiteX7" fmla="*/ 241300 w 1255713"/>
                <a:gd name="connsiteY7" fmla="*/ 854075 h 1394618"/>
                <a:gd name="connsiteX8" fmla="*/ 0 w 1255713"/>
                <a:gd name="connsiteY8" fmla="*/ 708025 h 1394618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422276 w 1255713"/>
                <a:gd name="connsiteY3" fmla="*/ 1201737 h 1394618"/>
                <a:gd name="connsiteX4" fmla="*/ 243683 w 1255713"/>
                <a:gd name="connsiteY4" fmla="*/ 1394618 h 1394618"/>
                <a:gd name="connsiteX5" fmla="*/ 124620 w 1255713"/>
                <a:gd name="connsiteY5" fmla="*/ 1327944 h 1394618"/>
                <a:gd name="connsiteX6" fmla="*/ 124619 w 1255713"/>
                <a:gd name="connsiteY6" fmla="*/ 811212 h 1394618"/>
                <a:gd name="connsiteX7" fmla="*/ 243682 w 1255713"/>
                <a:gd name="connsiteY7" fmla="*/ 880269 h 1394618"/>
                <a:gd name="connsiteX8" fmla="*/ 241300 w 1255713"/>
                <a:gd name="connsiteY8" fmla="*/ 854075 h 1394618"/>
                <a:gd name="connsiteX9" fmla="*/ 0 w 1255713"/>
                <a:gd name="connsiteY9" fmla="*/ 708025 h 1394618"/>
                <a:gd name="connsiteX0" fmla="*/ 0 w 1255713"/>
                <a:gd name="connsiteY0" fmla="*/ 708025 h 1420812"/>
                <a:gd name="connsiteX1" fmla="*/ 1255712 w 1255713"/>
                <a:gd name="connsiteY1" fmla="*/ 0 h 1420812"/>
                <a:gd name="connsiteX2" fmla="*/ 1255713 w 1255713"/>
                <a:gd name="connsiteY2" fmla="*/ 308769 h 1420812"/>
                <a:gd name="connsiteX3" fmla="*/ 243682 w 1255713"/>
                <a:gd name="connsiteY3" fmla="*/ 1420812 h 1420812"/>
                <a:gd name="connsiteX4" fmla="*/ 243683 w 1255713"/>
                <a:gd name="connsiteY4" fmla="*/ 1394618 h 1420812"/>
                <a:gd name="connsiteX5" fmla="*/ 124620 w 1255713"/>
                <a:gd name="connsiteY5" fmla="*/ 1327944 h 1420812"/>
                <a:gd name="connsiteX6" fmla="*/ 124619 w 1255713"/>
                <a:gd name="connsiteY6" fmla="*/ 811212 h 1420812"/>
                <a:gd name="connsiteX7" fmla="*/ 243682 w 1255713"/>
                <a:gd name="connsiteY7" fmla="*/ 880269 h 1420812"/>
                <a:gd name="connsiteX8" fmla="*/ 241300 w 1255713"/>
                <a:gd name="connsiteY8" fmla="*/ 854075 h 1420812"/>
                <a:gd name="connsiteX9" fmla="*/ 0 w 1255713"/>
                <a:gd name="connsiteY9" fmla="*/ 708025 h 1420812"/>
                <a:gd name="connsiteX0" fmla="*/ 0 w 1260476"/>
                <a:gd name="connsiteY0" fmla="*/ 708025 h 1420812"/>
                <a:gd name="connsiteX1" fmla="*/ 1255712 w 1260476"/>
                <a:gd name="connsiteY1" fmla="*/ 0 h 1420812"/>
                <a:gd name="connsiteX2" fmla="*/ 1260476 w 1260476"/>
                <a:gd name="connsiteY2" fmla="*/ 849312 h 1420812"/>
                <a:gd name="connsiteX3" fmla="*/ 243682 w 1260476"/>
                <a:gd name="connsiteY3" fmla="*/ 1420812 h 1420812"/>
                <a:gd name="connsiteX4" fmla="*/ 243683 w 1260476"/>
                <a:gd name="connsiteY4" fmla="*/ 1394618 h 1420812"/>
                <a:gd name="connsiteX5" fmla="*/ 124620 w 1260476"/>
                <a:gd name="connsiteY5" fmla="*/ 1327944 h 1420812"/>
                <a:gd name="connsiteX6" fmla="*/ 124619 w 1260476"/>
                <a:gd name="connsiteY6" fmla="*/ 811212 h 1420812"/>
                <a:gd name="connsiteX7" fmla="*/ 243682 w 1260476"/>
                <a:gd name="connsiteY7" fmla="*/ 880269 h 1420812"/>
                <a:gd name="connsiteX8" fmla="*/ 241300 w 1260476"/>
                <a:gd name="connsiteY8" fmla="*/ 854075 h 1420812"/>
                <a:gd name="connsiteX9" fmla="*/ 0 w 1260476"/>
                <a:gd name="connsiteY9" fmla="*/ 708025 h 142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0476" h="1420812">
                  <a:moveTo>
                    <a:pt x="0" y="708025"/>
                  </a:moveTo>
                  <a:lnTo>
                    <a:pt x="1255712" y="0"/>
                  </a:lnTo>
                  <a:cubicBezTo>
                    <a:pt x="1255712" y="102923"/>
                    <a:pt x="1260476" y="746389"/>
                    <a:pt x="1260476" y="849312"/>
                  </a:cubicBezTo>
                  <a:lnTo>
                    <a:pt x="243682" y="1420812"/>
                  </a:lnTo>
                  <a:cubicBezTo>
                    <a:pt x="243682" y="1412081"/>
                    <a:pt x="243683" y="1403349"/>
                    <a:pt x="243683" y="1394618"/>
                  </a:cubicBezTo>
                  <a:lnTo>
                    <a:pt x="124620" y="1327944"/>
                  </a:lnTo>
                  <a:cubicBezTo>
                    <a:pt x="124620" y="1155700"/>
                    <a:pt x="124619" y="983456"/>
                    <a:pt x="124619" y="811212"/>
                  </a:cubicBezTo>
                  <a:lnTo>
                    <a:pt x="243682" y="880269"/>
                  </a:lnTo>
                  <a:lnTo>
                    <a:pt x="241300" y="854075"/>
                  </a:lnTo>
                  <a:lnTo>
                    <a:pt x="0" y="70802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547DB686-E73A-6ECB-5304-04D73E18FB3E}"/>
                </a:ext>
              </a:extLst>
            </p:cNvPr>
            <p:cNvSpPr/>
            <p:nvPr/>
          </p:nvSpPr>
          <p:spPr>
            <a:xfrm>
              <a:off x="4030993" y="3123628"/>
              <a:ext cx="728085" cy="949550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7644 w 867644"/>
                <a:gd name="connsiteY0" fmla="*/ 0 h 1178024"/>
                <a:gd name="connsiteX1" fmla="*/ 0 w 867644"/>
                <a:gd name="connsiteY1" fmla="*/ 523974 h 1178024"/>
                <a:gd name="connsiteX2" fmla="*/ 3175 w 867644"/>
                <a:gd name="connsiteY2" fmla="*/ 1178024 h 1178024"/>
                <a:gd name="connsiteX3" fmla="*/ 866775 w 867644"/>
                <a:gd name="connsiteY3" fmla="*/ 673199 h 1178024"/>
                <a:gd name="connsiteX4" fmla="*/ 867644 w 867644"/>
                <a:gd name="connsiteY4" fmla="*/ 0 h 11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644" h="1178024">
                  <a:moveTo>
                    <a:pt x="867644" y="0"/>
                  </a:moveTo>
                  <a:cubicBezTo>
                    <a:pt x="577661" y="168275"/>
                    <a:pt x="289983" y="355699"/>
                    <a:pt x="0" y="523974"/>
                  </a:cubicBezTo>
                  <a:cubicBezTo>
                    <a:pt x="1058" y="741991"/>
                    <a:pt x="2117" y="960007"/>
                    <a:pt x="3175" y="1178024"/>
                  </a:cubicBezTo>
                  <a:lnTo>
                    <a:pt x="866775" y="673199"/>
                  </a:lnTo>
                  <a:cubicBezTo>
                    <a:pt x="867833" y="455182"/>
                    <a:pt x="866586" y="218017"/>
                    <a:pt x="867644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33B0D8D7-019E-DEEB-8293-F30FBEA7232D}"/>
                </a:ext>
              </a:extLst>
            </p:cNvPr>
            <p:cNvSpPr/>
            <p:nvPr/>
          </p:nvSpPr>
          <p:spPr>
            <a:xfrm>
              <a:off x="4749856" y="3139106"/>
              <a:ext cx="147042" cy="1988939"/>
            </a:xfrm>
            <a:custGeom>
              <a:avLst/>
              <a:gdLst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38113 w 228600"/>
                <a:gd name="connsiteY4" fmla="*/ 1357312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71451 w 228600"/>
                <a:gd name="connsiteY5" fmla="*/ 95249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61937"/>
                <a:gd name="connsiteY0" fmla="*/ 0 h 2505075"/>
                <a:gd name="connsiteX1" fmla="*/ 0 w 261937"/>
                <a:gd name="connsiteY1" fmla="*/ 2309812 h 2505075"/>
                <a:gd name="connsiteX2" fmla="*/ 223838 w 261937"/>
                <a:gd name="connsiteY2" fmla="*/ 2505075 h 2505075"/>
                <a:gd name="connsiteX3" fmla="*/ 261937 w 261937"/>
                <a:gd name="connsiteY3" fmla="*/ 1290637 h 2505075"/>
                <a:gd name="connsiteX4" fmla="*/ 161925 w 261937"/>
                <a:gd name="connsiteY4" fmla="*/ 1343024 h 2505075"/>
                <a:gd name="connsiteX5" fmla="*/ 171451 w 261937"/>
                <a:gd name="connsiteY5" fmla="*/ 95249 h 2505075"/>
                <a:gd name="connsiteX6" fmla="*/ 180975 w 261937"/>
                <a:gd name="connsiteY6" fmla="*/ 100012 h 2505075"/>
                <a:gd name="connsiteX7" fmla="*/ 0 w 261937"/>
                <a:gd name="connsiteY7" fmla="*/ 0 h 2505075"/>
                <a:gd name="connsiteX0" fmla="*/ 0 w 223872"/>
                <a:gd name="connsiteY0" fmla="*/ 0 h 2505075"/>
                <a:gd name="connsiteX1" fmla="*/ 0 w 223872"/>
                <a:gd name="connsiteY1" fmla="*/ 2309812 h 2505075"/>
                <a:gd name="connsiteX2" fmla="*/ 223838 w 223872"/>
                <a:gd name="connsiteY2" fmla="*/ 2505075 h 2505075"/>
                <a:gd name="connsiteX3" fmla="*/ 173831 w 223872"/>
                <a:gd name="connsiteY3" fmla="*/ 1354931 h 2505075"/>
                <a:gd name="connsiteX4" fmla="*/ 161925 w 223872"/>
                <a:gd name="connsiteY4" fmla="*/ 1343024 h 2505075"/>
                <a:gd name="connsiteX5" fmla="*/ 171451 w 223872"/>
                <a:gd name="connsiteY5" fmla="*/ 95249 h 2505075"/>
                <a:gd name="connsiteX6" fmla="*/ 180975 w 223872"/>
                <a:gd name="connsiteY6" fmla="*/ 100012 h 2505075"/>
                <a:gd name="connsiteX7" fmla="*/ 0 w 223872"/>
                <a:gd name="connsiteY7" fmla="*/ 0 h 2505075"/>
                <a:gd name="connsiteX0" fmla="*/ 0 w 180975"/>
                <a:gd name="connsiteY0" fmla="*/ 0 h 2447925"/>
                <a:gd name="connsiteX1" fmla="*/ 0 w 180975"/>
                <a:gd name="connsiteY1" fmla="*/ 2309812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  <a:gd name="connsiteX0" fmla="*/ 0 w 180975"/>
                <a:gd name="connsiteY0" fmla="*/ 0 h 2447925"/>
                <a:gd name="connsiteX1" fmla="*/ 16669 w 180975"/>
                <a:gd name="connsiteY1" fmla="*/ 2293144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975" h="2447925">
                  <a:moveTo>
                    <a:pt x="0" y="0"/>
                  </a:moveTo>
                  <a:lnTo>
                    <a:pt x="16669" y="2293144"/>
                  </a:lnTo>
                  <a:lnTo>
                    <a:pt x="157163" y="2447925"/>
                  </a:lnTo>
                  <a:cubicBezTo>
                    <a:pt x="158750" y="2052637"/>
                    <a:pt x="172244" y="1750219"/>
                    <a:pt x="173831" y="1354931"/>
                  </a:cubicBezTo>
                  <a:lnTo>
                    <a:pt x="161925" y="1343024"/>
                  </a:lnTo>
                  <a:cubicBezTo>
                    <a:pt x="163513" y="938212"/>
                    <a:pt x="169863" y="500061"/>
                    <a:pt x="171451" y="95249"/>
                  </a:cubicBezTo>
                  <a:lnTo>
                    <a:pt x="180975" y="100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88" name="Conector recto 87">
              <a:extLst>
                <a:ext uri="{FF2B5EF4-FFF2-40B4-BE49-F238E27FC236}">
                  <a16:creationId xmlns:a16="http://schemas.microsoft.com/office/drawing/2014/main" id="{82789F6A-3613-75B8-A440-1DCD95ADCD94}"/>
                </a:ext>
              </a:extLst>
            </p:cNvPr>
            <p:cNvCxnSpPr>
              <a:cxnSpLocks/>
              <a:stCxn id="85" idx="0"/>
              <a:endCxn id="84" idx="4"/>
            </p:cNvCxnSpPr>
            <p:nvPr/>
          </p:nvCxnSpPr>
          <p:spPr>
            <a:xfrm flipV="1">
              <a:off x="3734792" y="4173171"/>
              <a:ext cx="1011587" cy="57266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5E9C4974-5631-D661-179D-1ED2ECD8DE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688" y="4396928"/>
              <a:ext cx="827514" cy="46756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8753C063-1C6D-68EF-5D0B-95C97DCBB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0220" y="4414194"/>
              <a:ext cx="821399" cy="4641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4477BBE6-F935-9341-6381-71C09E125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276" y="4853067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>
              <a:extLst>
                <a:ext uri="{FF2B5EF4-FFF2-40B4-BE49-F238E27FC236}">
                  <a16:creationId xmlns:a16="http://schemas.microsoft.com/office/drawing/2014/main" id="{B813F0C6-1406-679B-83DF-034233309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641" y="4728505"/>
              <a:ext cx="916682" cy="51794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Imagen 99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E373E5A-D6CD-7740-8AE3-9335B1935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1" t="76935" r="65925"/>
            <a:stretch/>
          </p:blipFill>
          <p:spPr>
            <a:xfrm>
              <a:off x="4237832" y="5187719"/>
              <a:ext cx="1055518" cy="1285224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1B71EE51-3777-643C-A681-BC3E3639C123}"/>
                </a:ext>
              </a:extLst>
            </p:cNvPr>
            <p:cNvSpPr/>
            <p:nvPr/>
          </p:nvSpPr>
          <p:spPr>
            <a:xfrm>
              <a:off x="4900812" y="4072534"/>
              <a:ext cx="301823" cy="1485900"/>
            </a:xfrm>
            <a:custGeom>
              <a:avLst/>
              <a:gdLst>
                <a:gd name="connsiteX0" fmla="*/ 3175 w 371475"/>
                <a:gd name="connsiteY0" fmla="*/ 1536700 h 1828800"/>
                <a:gd name="connsiteX1" fmla="*/ 295275 w 371475"/>
                <a:gd name="connsiteY1" fmla="*/ 1698625 h 1828800"/>
                <a:gd name="connsiteX2" fmla="*/ 285750 w 371475"/>
                <a:gd name="connsiteY2" fmla="*/ 12700 h 1828800"/>
                <a:gd name="connsiteX3" fmla="*/ 336550 w 371475"/>
                <a:gd name="connsiteY3" fmla="*/ 0 h 1828800"/>
                <a:gd name="connsiteX4" fmla="*/ 371475 w 371475"/>
                <a:gd name="connsiteY4" fmla="*/ 19050 h 1828800"/>
                <a:gd name="connsiteX5" fmla="*/ 371475 w 371475"/>
                <a:gd name="connsiteY5" fmla="*/ 1828800 h 1828800"/>
                <a:gd name="connsiteX6" fmla="*/ 0 w 371475"/>
                <a:gd name="connsiteY6" fmla="*/ 1609725 h 1828800"/>
                <a:gd name="connsiteX7" fmla="*/ 3175 w 371475"/>
                <a:gd name="connsiteY7" fmla="*/ 15367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475" h="1828800">
                  <a:moveTo>
                    <a:pt x="3175" y="1536700"/>
                  </a:moveTo>
                  <a:lnTo>
                    <a:pt x="295275" y="1698625"/>
                  </a:lnTo>
                  <a:lnTo>
                    <a:pt x="285750" y="12700"/>
                  </a:lnTo>
                  <a:lnTo>
                    <a:pt x="336550" y="0"/>
                  </a:lnTo>
                  <a:lnTo>
                    <a:pt x="371475" y="19050"/>
                  </a:lnTo>
                  <a:lnTo>
                    <a:pt x="371475" y="1828800"/>
                  </a:lnTo>
                  <a:lnTo>
                    <a:pt x="0" y="1609725"/>
                  </a:lnTo>
                  <a:lnTo>
                    <a:pt x="3175" y="15367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C39E8151-B9A5-3CAA-C0DB-A2D94D463BCA}"/>
                </a:ext>
              </a:extLst>
            </p:cNvPr>
            <p:cNvSpPr/>
            <p:nvPr/>
          </p:nvSpPr>
          <p:spPr>
            <a:xfrm>
              <a:off x="4245536" y="4854555"/>
              <a:ext cx="894081" cy="475952"/>
            </a:xfrm>
            <a:custGeom>
              <a:avLst/>
              <a:gdLst>
                <a:gd name="connsiteX0" fmla="*/ 726281 w 1100138"/>
                <a:gd name="connsiteY0" fmla="*/ 590550 h 590550"/>
                <a:gd name="connsiteX1" fmla="*/ 1090613 w 1100138"/>
                <a:gd name="connsiteY1" fmla="*/ 385763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16744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609600 h 609600"/>
                <a:gd name="connsiteX1" fmla="*/ 1092994 w 1100138"/>
                <a:gd name="connsiteY1" fmla="*/ 407195 h 609600"/>
                <a:gd name="connsiteX2" fmla="*/ 1100138 w 1100138"/>
                <a:gd name="connsiteY2" fmla="*/ 250031 h 609600"/>
                <a:gd name="connsiteX3" fmla="*/ 850106 w 1100138"/>
                <a:gd name="connsiteY3" fmla="*/ 404812 h 609600"/>
                <a:gd name="connsiteX4" fmla="*/ 616744 w 1100138"/>
                <a:gd name="connsiteY4" fmla="*/ 195263 h 609600"/>
                <a:gd name="connsiteX5" fmla="*/ 619125 w 1100138"/>
                <a:gd name="connsiteY5" fmla="*/ 0 h 609600"/>
                <a:gd name="connsiteX6" fmla="*/ 2381 w 1100138"/>
                <a:gd name="connsiteY6" fmla="*/ 369094 h 609600"/>
                <a:gd name="connsiteX7" fmla="*/ 0 w 1100138"/>
                <a:gd name="connsiteY7" fmla="*/ 431006 h 609600"/>
                <a:gd name="connsiteX8" fmla="*/ 726281 w 1100138"/>
                <a:gd name="connsiteY8" fmla="*/ 609600 h 609600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850106 w 1100138"/>
                <a:gd name="connsiteY3" fmla="*/ 380999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773906 w 1100138"/>
                <a:gd name="connsiteY3" fmla="*/ 311942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092994"/>
                <a:gd name="connsiteY0" fmla="*/ 585787 h 585787"/>
                <a:gd name="connsiteX1" fmla="*/ 1092994 w 1092994"/>
                <a:gd name="connsiteY1" fmla="*/ 383382 h 585787"/>
                <a:gd name="connsiteX2" fmla="*/ 1090613 w 1092994"/>
                <a:gd name="connsiteY2" fmla="*/ 133350 h 585787"/>
                <a:gd name="connsiteX3" fmla="*/ 773906 w 1092994"/>
                <a:gd name="connsiteY3" fmla="*/ 311942 h 585787"/>
                <a:gd name="connsiteX4" fmla="*/ 616744 w 1092994"/>
                <a:gd name="connsiteY4" fmla="*/ 171450 h 585787"/>
                <a:gd name="connsiteX5" fmla="*/ 614363 w 1092994"/>
                <a:gd name="connsiteY5" fmla="*/ 0 h 585787"/>
                <a:gd name="connsiteX6" fmla="*/ 2381 w 1092994"/>
                <a:gd name="connsiteY6" fmla="*/ 345281 h 585787"/>
                <a:gd name="connsiteX7" fmla="*/ 0 w 1092994"/>
                <a:gd name="connsiteY7" fmla="*/ 407193 h 585787"/>
                <a:gd name="connsiteX8" fmla="*/ 726281 w 1092994"/>
                <a:gd name="connsiteY8" fmla="*/ 585787 h 585787"/>
                <a:gd name="connsiteX0" fmla="*/ 726281 w 1090842"/>
                <a:gd name="connsiteY0" fmla="*/ 585787 h 585787"/>
                <a:gd name="connsiteX1" fmla="*/ 1090613 w 1090842"/>
                <a:gd name="connsiteY1" fmla="*/ 395288 h 585787"/>
                <a:gd name="connsiteX2" fmla="*/ 1090613 w 1090842"/>
                <a:gd name="connsiteY2" fmla="*/ 133350 h 585787"/>
                <a:gd name="connsiteX3" fmla="*/ 773906 w 1090842"/>
                <a:gd name="connsiteY3" fmla="*/ 311942 h 585787"/>
                <a:gd name="connsiteX4" fmla="*/ 616744 w 1090842"/>
                <a:gd name="connsiteY4" fmla="*/ 171450 h 585787"/>
                <a:gd name="connsiteX5" fmla="*/ 614363 w 1090842"/>
                <a:gd name="connsiteY5" fmla="*/ 0 h 585787"/>
                <a:gd name="connsiteX6" fmla="*/ 2381 w 1090842"/>
                <a:gd name="connsiteY6" fmla="*/ 345281 h 585787"/>
                <a:gd name="connsiteX7" fmla="*/ 0 w 1090842"/>
                <a:gd name="connsiteY7" fmla="*/ 407193 h 585787"/>
                <a:gd name="connsiteX8" fmla="*/ 726281 w 1090842"/>
                <a:gd name="connsiteY8" fmla="*/ 585787 h 585787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23928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  <a:gd name="connsiteX0" fmla="*/ 735846 w 1100407"/>
                <a:gd name="connsiteY0" fmla="*/ 571499 h 571499"/>
                <a:gd name="connsiteX1" fmla="*/ 1100178 w 1100407"/>
                <a:gd name="connsiteY1" fmla="*/ 381000 h 571499"/>
                <a:gd name="connsiteX2" fmla="*/ 1100178 w 1100407"/>
                <a:gd name="connsiteY2" fmla="*/ 119062 h 571499"/>
                <a:gd name="connsiteX3" fmla="*/ 783471 w 1100407"/>
                <a:gd name="connsiteY3" fmla="*/ 297654 h 571499"/>
                <a:gd name="connsiteX4" fmla="*/ 626309 w 1100407"/>
                <a:gd name="connsiteY4" fmla="*/ 157162 h 571499"/>
                <a:gd name="connsiteX5" fmla="*/ 614403 w 1100407"/>
                <a:gd name="connsiteY5" fmla="*/ 0 h 571499"/>
                <a:gd name="connsiteX6" fmla="*/ 40 w 1100407"/>
                <a:gd name="connsiteY6" fmla="*/ 350043 h 571499"/>
                <a:gd name="connsiteX7" fmla="*/ 9565 w 1100407"/>
                <a:gd name="connsiteY7" fmla="*/ 392905 h 571499"/>
                <a:gd name="connsiteX8" fmla="*/ 735846 w 1100407"/>
                <a:gd name="connsiteY8" fmla="*/ 571499 h 571499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33453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0407" h="585787">
                  <a:moveTo>
                    <a:pt x="735846" y="585787"/>
                  </a:moveTo>
                  <a:lnTo>
                    <a:pt x="1100178" y="395288"/>
                  </a:lnTo>
                  <a:cubicBezTo>
                    <a:pt x="1099384" y="311944"/>
                    <a:pt x="1100972" y="216694"/>
                    <a:pt x="1100178" y="133350"/>
                  </a:cubicBezTo>
                  <a:lnTo>
                    <a:pt x="783471" y="311942"/>
                  </a:lnTo>
                  <a:lnTo>
                    <a:pt x="626309" y="171450"/>
                  </a:lnTo>
                  <a:cubicBezTo>
                    <a:pt x="627103" y="112712"/>
                    <a:pt x="632659" y="58738"/>
                    <a:pt x="633453" y="0"/>
                  </a:cubicBezTo>
                  <a:lnTo>
                    <a:pt x="40" y="364331"/>
                  </a:lnTo>
                  <a:cubicBezTo>
                    <a:pt x="-754" y="384968"/>
                    <a:pt x="10359" y="386556"/>
                    <a:pt x="9565" y="407193"/>
                  </a:cubicBezTo>
                  <a:lnTo>
                    <a:pt x="735846" y="5857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E5C7DF85-89DC-4DD4-8BB0-5223440844F7}"/>
                </a:ext>
              </a:extLst>
            </p:cNvPr>
            <p:cNvSpPr/>
            <p:nvPr/>
          </p:nvSpPr>
          <p:spPr>
            <a:xfrm>
              <a:off x="4632524" y="4411761"/>
              <a:ext cx="128984" cy="461764"/>
            </a:xfrm>
            <a:custGeom>
              <a:avLst/>
              <a:gdLst>
                <a:gd name="connsiteX0" fmla="*/ 130175 w 149225"/>
                <a:gd name="connsiteY0" fmla="*/ 539750 h 539750"/>
                <a:gd name="connsiteX1" fmla="*/ 0 w 149225"/>
                <a:gd name="connsiteY1" fmla="*/ 476250 h 539750"/>
                <a:gd name="connsiteX2" fmla="*/ 0 w 149225"/>
                <a:gd name="connsiteY2" fmla="*/ 73025 h 539750"/>
                <a:gd name="connsiteX3" fmla="*/ 149225 w 149225"/>
                <a:gd name="connsiteY3" fmla="*/ 0 h 539750"/>
                <a:gd name="connsiteX4" fmla="*/ 130175 w 149225"/>
                <a:gd name="connsiteY4" fmla="*/ 539750 h 539750"/>
                <a:gd name="connsiteX0" fmla="*/ 139700 w 149225"/>
                <a:gd name="connsiteY0" fmla="*/ 537369 h 537369"/>
                <a:gd name="connsiteX1" fmla="*/ 0 w 149225"/>
                <a:gd name="connsiteY1" fmla="*/ 476250 h 537369"/>
                <a:gd name="connsiteX2" fmla="*/ 0 w 149225"/>
                <a:gd name="connsiteY2" fmla="*/ 73025 h 537369"/>
                <a:gd name="connsiteX3" fmla="*/ 149225 w 149225"/>
                <a:gd name="connsiteY3" fmla="*/ 0 h 537369"/>
                <a:gd name="connsiteX4" fmla="*/ 139700 w 149225"/>
                <a:gd name="connsiteY4" fmla="*/ 537369 h 537369"/>
                <a:gd name="connsiteX0" fmla="*/ 163512 w 163512"/>
                <a:gd name="connsiteY0" fmla="*/ 542131 h 542131"/>
                <a:gd name="connsiteX1" fmla="*/ 0 w 163512"/>
                <a:gd name="connsiteY1" fmla="*/ 476250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63512 w 163512"/>
                <a:gd name="connsiteY0" fmla="*/ 542131 h 542131"/>
                <a:gd name="connsiteX1" fmla="*/ 0 w 163512"/>
                <a:gd name="connsiteY1" fmla="*/ 459581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58750 w 158750"/>
                <a:gd name="connsiteY0" fmla="*/ 554037 h 554037"/>
                <a:gd name="connsiteX1" fmla="*/ 0 w 158750"/>
                <a:gd name="connsiteY1" fmla="*/ 459581 h 554037"/>
                <a:gd name="connsiteX2" fmla="*/ 0 w 158750"/>
                <a:gd name="connsiteY2" fmla="*/ 73025 h 554037"/>
                <a:gd name="connsiteX3" fmla="*/ 149225 w 158750"/>
                <a:gd name="connsiteY3" fmla="*/ 0 h 554037"/>
                <a:gd name="connsiteX4" fmla="*/ 158750 w 158750"/>
                <a:gd name="connsiteY4" fmla="*/ 554037 h 554037"/>
                <a:gd name="connsiteX0" fmla="*/ 158750 w 158750"/>
                <a:gd name="connsiteY0" fmla="*/ 568325 h 568325"/>
                <a:gd name="connsiteX1" fmla="*/ 0 w 158750"/>
                <a:gd name="connsiteY1" fmla="*/ 473869 h 568325"/>
                <a:gd name="connsiteX2" fmla="*/ 0 w 158750"/>
                <a:gd name="connsiteY2" fmla="*/ 87313 h 568325"/>
                <a:gd name="connsiteX3" fmla="*/ 151606 w 158750"/>
                <a:gd name="connsiteY3" fmla="*/ 0 h 568325"/>
                <a:gd name="connsiteX4" fmla="*/ 158750 w 158750"/>
                <a:gd name="connsiteY4" fmla="*/ 568325 h 5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50" h="568325">
                  <a:moveTo>
                    <a:pt x="158750" y="568325"/>
                  </a:moveTo>
                  <a:lnTo>
                    <a:pt x="0" y="473869"/>
                  </a:lnTo>
                  <a:lnTo>
                    <a:pt x="0" y="87313"/>
                  </a:lnTo>
                  <a:lnTo>
                    <a:pt x="151606" y="0"/>
                  </a:lnTo>
                  <a:cubicBezTo>
                    <a:pt x="153987" y="189442"/>
                    <a:pt x="156369" y="378883"/>
                    <a:pt x="158750" y="5683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C4B08260-D1F2-DC59-3551-7C7E7769F6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128" y="4870251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E4196DD-A471-BBD5-5EC2-DFC600F616AE}"/>
                </a:ext>
              </a:extLst>
            </p:cNvPr>
            <p:cNvSpPr/>
            <p:nvPr/>
          </p:nvSpPr>
          <p:spPr>
            <a:xfrm>
              <a:off x="4892685" y="3057504"/>
              <a:ext cx="282476" cy="1172468"/>
            </a:xfrm>
            <a:custGeom>
              <a:avLst/>
              <a:gdLst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23900 w 723900"/>
                <a:gd name="connsiteY7" fmla="*/ 595312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280727 w 723900"/>
                <a:gd name="connsiteY4" fmla="*/ 1188244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531144"/>
                <a:gd name="connsiteX1" fmla="*/ 0 w 723900"/>
                <a:gd name="connsiteY1" fmla="*/ 457200 h 1531144"/>
                <a:gd name="connsiteX2" fmla="*/ 117138 w 723900"/>
                <a:gd name="connsiteY2" fmla="*/ 1531144 h 1531144"/>
                <a:gd name="connsiteX3" fmla="*/ 571500 w 723900"/>
                <a:gd name="connsiteY3" fmla="*/ 1323975 h 1531144"/>
                <a:gd name="connsiteX4" fmla="*/ 280727 w 723900"/>
                <a:gd name="connsiteY4" fmla="*/ 1188244 h 1531144"/>
                <a:gd name="connsiteX5" fmla="*/ 273583 w 723900"/>
                <a:gd name="connsiteY5" fmla="*/ 511969 h 1531144"/>
                <a:gd name="connsiteX6" fmla="*/ 425298 w 723900"/>
                <a:gd name="connsiteY6" fmla="*/ 438150 h 1531144"/>
                <a:gd name="connsiteX7" fmla="*/ 694445 w 723900"/>
                <a:gd name="connsiteY7" fmla="*/ 571500 h 1531144"/>
                <a:gd name="connsiteX8" fmla="*/ 723900 w 723900"/>
                <a:gd name="connsiteY8" fmla="*/ 0 h 1531144"/>
                <a:gd name="connsiteX9" fmla="*/ 661988 w 723900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577307 w 606762"/>
                <a:gd name="connsiteY7" fmla="*/ 571500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26096 w 606762"/>
                <a:gd name="connsiteY0" fmla="*/ 340518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26096 w 606762"/>
                <a:gd name="connsiteY9" fmla="*/ 340518 h 1531144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35067 w 454362"/>
                <a:gd name="connsiteY7" fmla="*/ 438150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996 w 454362"/>
                <a:gd name="connsiteY0" fmla="*/ 214312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996 w 454362"/>
                <a:gd name="connsiteY9" fmla="*/ 214312 h 1483519"/>
                <a:gd name="connsiteX0" fmla="*/ 40043 w 493409"/>
                <a:gd name="connsiteY0" fmla="*/ 214312 h 1483519"/>
                <a:gd name="connsiteX1" fmla="*/ 0 w 493409"/>
                <a:gd name="connsiteY1" fmla="*/ 1454943 h 1483519"/>
                <a:gd name="connsiteX2" fmla="*/ 39047 w 493409"/>
                <a:gd name="connsiteY2" fmla="*/ 1483519 h 1483519"/>
                <a:gd name="connsiteX3" fmla="*/ 493409 w 493409"/>
                <a:gd name="connsiteY3" fmla="*/ 1276350 h 1483519"/>
                <a:gd name="connsiteX4" fmla="*/ 202636 w 493409"/>
                <a:gd name="connsiteY4" fmla="*/ 1140619 h 1483519"/>
                <a:gd name="connsiteX5" fmla="*/ 195492 w 493409"/>
                <a:gd name="connsiteY5" fmla="*/ 464344 h 1483519"/>
                <a:gd name="connsiteX6" fmla="*/ 347207 w 493409"/>
                <a:gd name="connsiteY6" fmla="*/ 390525 h 1483519"/>
                <a:gd name="connsiteX7" fmla="*/ 451802 w 493409"/>
                <a:gd name="connsiteY7" fmla="*/ 426244 h 1483519"/>
                <a:gd name="connsiteX8" fmla="*/ 470101 w 493409"/>
                <a:gd name="connsiteY8" fmla="*/ 0 h 1483519"/>
                <a:gd name="connsiteX9" fmla="*/ 40043 w 493409"/>
                <a:gd name="connsiteY9" fmla="*/ 214312 h 1483519"/>
                <a:gd name="connsiteX0" fmla="*/ 40043 w 493409"/>
                <a:gd name="connsiteY0" fmla="*/ 214312 h 1454943"/>
                <a:gd name="connsiteX1" fmla="*/ 0 w 493409"/>
                <a:gd name="connsiteY1" fmla="*/ 1454943 h 1454943"/>
                <a:gd name="connsiteX2" fmla="*/ 421140 w 493409"/>
                <a:gd name="connsiteY2" fmla="*/ 1259682 h 1454943"/>
                <a:gd name="connsiteX3" fmla="*/ 493409 w 493409"/>
                <a:gd name="connsiteY3" fmla="*/ 1276350 h 1454943"/>
                <a:gd name="connsiteX4" fmla="*/ 202636 w 493409"/>
                <a:gd name="connsiteY4" fmla="*/ 1140619 h 1454943"/>
                <a:gd name="connsiteX5" fmla="*/ 195492 w 493409"/>
                <a:gd name="connsiteY5" fmla="*/ 464344 h 1454943"/>
                <a:gd name="connsiteX6" fmla="*/ 347207 w 493409"/>
                <a:gd name="connsiteY6" fmla="*/ 390525 h 1454943"/>
                <a:gd name="connsiteX7" fmla="*/ 451802 w 493409"/>
                <a:gd name="connsiteY7" fmla="*/ 426244 h 1454943"/>
                <a:gd name="connsiteX8" fmla="*/ 470101 w 493409"/>
                <a:gd name="connsiteY8" fmla="*/ 0 h 1454943"/>
                <a:gd name="connsiteX9" fmla="*/ 40043 w 493409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202636 w 470162"/>
                <a:gd name="connsiteY4" fmla="*/ 1140619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40663 w 470162"/>
                <a:gd name="connsiteY2" fmla="*/ 1252538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0121 w 436694"/>
                <a:gd name="connsiteY4" fmla="*/ 1107282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274693 w 436694"/>
                <a:gd name="connsiteY6" fmla="*/ 366712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67"/>
                <a:gd name="connsiteY0" fmla="*/ 214312 h 1452562"/>
                <a:gd name="connsiteX1" fmla="*/ 0 w 436667"/>
                <a:gd name="connsiteY1" fmla="*/ 1452562 h 1452562"/>
                <a:gd name="connsiteX2" fmla="*/ 407195 w 436667"/>
                <a:gd name="connsiteY2" fmla="*/ 1252538 h 1452562"/>
                <a:gd name="connsiteX3" fmla="*/ 128050 w 436667"/>
                <a:gd name="connsiteY3" fmla="*/ 1100138 h 1452562"/>
                <a:gd name="connsiteX4" fmla="*/ 138488 w 436667"/>
                <a:gd name="connsiteY4" fmla="*/ 1104900 h 1452562"/>
                <a:gd name="connsiteX5" fmla="*/ 128556 w 436667"/>
                <a:gd name="connsiteY5" fmla="*/ 450057 h 1452562"/>
                <a:gd name="connsiteX6" fmla="*/ 274693 w 436667"/>
                <a:gd name="connsiteY6" fmla="*/ 366712 h 1452562"/>
                <a:gd name="connsiteX7" fmla="*/ 401600 w 436667"/>
                <a:gd name="connsiteY7" fmla="*/ 435769 h 1452562"/>
                <a:gd name="connsiteX8" fmla="*/ 436633 w 436667"/>
                <a:gd name="connsiteY8" fmla="*/ 0 h 1452562"/>
                <a:gd name="connsiteX9" fmla="*/ 6575 w 436667"/>
                <a:gd name="connsiteY9" fmla="*/ 214312 h 1452562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7187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9568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85849 w 407195"/>
                <a:gd name="connsiteY7" fmla="*/ 366712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7195" h="1443037">
                  <a:moveTo>
                    <a:pt x="6575" y="204787"/>
                  </a:moveTo>
                  <a:cubicBezTo>
                    <a:pt x="4383" y="617537"/>
                    <a:pt x="2192" y="1030287"/>
                    <a:pt x="0" y="1443037"/>
                  </a:cubicBezTo>
                  <a:lnTo>
                    <a:pt x="407195" y="1243013"/>
                  </a:lnTo>
                  <a:lnTo>
                    <a:pt x="128050" y="1090613"/>
                  </a:lnTo>
                  <a:lnTo>
                    <a:pt x="138488" y="1095375"/>
                  </a:lnTo>
                  <a:cubicBezTo>
                    <a:pt x="136107" y="877094"/>
                    <a:pt x="139304" y="663575"/>
                    <a:pt x="136923" y="445294"/>
                  </a:cubicBezTo>
                  <a:cubicBezTo>
                    <a:pt x="145996" y="440875"/>
                    <a:pt x="155069" y="431693"/>
                    <a:pt x="164142" y="427274"/>
                  </a:cubicBezTo>
                  <a:lnTo>
                    <a:pt x="285849" y="366712"/>
                  </a:lnTo>
                  <a:lnTo>
                    <a:pt x="401600" y="426244"/>
                  </a:lnTo>
                  <a:cubicBezTo>
                    <a:pt x="400262" y="280194"/>
                    <a:pt x="393347" y="146050"/>
                    <a:pt x="392009" y="0"/>
                  </a:cubicBezTo>
                  <a:lnTo>
                    <a:pt x="6575" y="204787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136" name="Forma libre: forma 135">
              <a:extLst>
                <a:ext uri="{FF2B5EF4-FFF2-40B4-BE49-F238E27FC236}">
                  <a16:creationId xmlns:a16="http://schemas.microsoft.com/office/drawing/2014/main" id="{93FC2E94-6CBE-3831-5F74-DFA91294958F}"/>
                </a:ext>
              </a:extLst>
            </p:cNvPr>
            <p:cNvSpPr/>
            <p:nvPr/>
          </p:nvSpPr>
          <p:spPr>
            <a:xfrm>
              <a:off x="5029795" y="2513569"/>
              <a:ext cx="706189" cy="979180"/>
            </a:xfrm>
            <a:custGeom>
              <a:avLst/>
              <a:gdLst>
                <a:gd name="connsiteX0" fmla="*/ 0 w 869156"/>
                <a:gd name="connsiteY0" fmla="*/ 573881 h 1216819"/>
                <a:gd name="connsiteX1" fmla="*/ 166688 w 869156"/>
                <a:gd name="connsiteY1" fmla="*/ 671513 h 1216819"/>
                <a:gd name="connsiteX2" fmla="*/ 176213 w 869156"/>
                <a:gd name="connsiteY2" fmla="*/ 1107281 h 1216819"/>
                <a:gd name="connsiteX3" fmla="*/ 376238 w 869156"/>
                <a:gd name="connsiteY3" fmla="*/ 1216819 h 1216819"/>
                <a:gd name="connsiteX4" fmla="*/ 869156 w 869156"/>
                <a:gd name="connsiteY4" fmla="*/ 919163 h 1216819"/>
                <a:gd name="connsiteX5" fmla="*/ 869156 w 869156"/>
                <a:gd name="connsiteY5" fmla="*/ 0 h 1216819"/>
                <a:gd name="connsiteX6" fmla="*/ 535781 w 869156"/>
                <a:gd name="connsiteY6" fmla="*/ 192881 h 1216819"/>
                <a:gd name="connsiteX7" fmla="*/ 535781 w 869156"/>
                <a:gd name="connsiteY7" fmla="*/ 276225 h 1216819"/>
                <a:gd name="connsiteX8" fmla="*/ 0 w 869156"/>
                <a:gd name="connsiteY8" fmla="*/ 573881 h 12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9156" h="1216819">
                  <a:moveTo>
                    <a:pt x="0" y="573881"/>
                  </a:moveTo>
                  <a:lnTo>
                    <a:pt x="166688" y="671513"/>
                  </a:lnTo>
                  <a:lnTo>
                    <a:pt x="176213" y="1107281"/>
                  </a:lnTo>
                  <a:lnTo>
                    <a:pt x="376238" y="1216819"/>
                  </a:lnTo>
                  <a:lnTo>
                    <a:pt x="869156" y="919163"/>
                  </a:lnTo>
                  <a:lnTo>
                    <a:pt x="869156" y="0"/>
                  </a:lnTo>
                  <a:lnTo>
                    <a:pt x="535781" y="192881"/>
                  </a:lnTo>
                  <a:lnTo>
                    <a:pt x="535781" y="276225"/>
                  </a:lnTo>
                  <a:lnTo>
                    <a:pt x="0" y="57388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32" name="Conector recto 131">
              <a:extLst>
                <a:ext uri="{FF2B5EF4-FFF2-40B4-BE49-F238E27FC236}">
                  <a16:creationId xmlns:a16="http://schemas.microsoft.com/office/drawing/2014/main" id="{1F2D8AFE-E14B-2522-C003-32264132CB2E}"/>
                </a:ext>
              </a:extLst>
            </p:cNvPr>
            <p:cNvCxnSpPr>
              <a:cxnSpLocks/>
              <a:stCxn id="86" idx="1"/>
            </p:cNvCxnSpPr>
            <p:nvPr/>
          </p:nvCxnSpPr>
          <p:spPr>
            <a:xfrm flipV="1">
              <a:off x="4030993" y="2710241"/>
              <a:ext cx="1443067" cy="83573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cto 137">
              <a:extLst>
                <a:ext uri="{FF2B5EF4-FFF2-40B4-BE49-F238E27FC236}">
                  <a16:creationId xmlns:a16="http://schemas.microsoft.com/office/drawing/2014/main" id="{FE39624B-131C-3A6A-9D19-F3AF79D82B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2503" y="3250732"/>
              <a:ext cx="281704" cy="1614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>
              <a:extLst>
                <a:ext uri="{FF2B5EF4-FFF2-40B4-BE49-F238E27FC236}">
                  <a16:creationId xmlns:a16="http://schemas.microsoft.com/office/drawing/2014/main" id="{DE3E0956-5A38-CAFD-F5A2-9F5043BCF566}"/>
                </a:ext>
              </a:extLst>
            </p:cNvPr>
            <p:cNvCxnSpPr>
              <a:cxnSpLocks/>
              <a:stCxn id="136" idx="7"/>
            </p:cNvCxnSpPr>
            <p:nvPr/>
          </p:nvCxnSpPr>
          <p:spPr>
            <a:xfrm flipH="1">
              <a:off x="5457290" y="2735849"/>
              <a:ext cx="7828" cy="519266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Forma libre: forma 143">
              <a:extLst>
                <a:ext uri="{FF2B5EF4-FFF2-40B4-BE49-F238E27FC236}">
                  <a16:creationId xmlns:a16="http://schemas.microsoft.com/office/drawing/2014/main" id="{EE87FF9F-5A34-8E47-D00F-75B1B7142610}"/>
                </a:ext>
              </a:extLst>
            </p:cNvPr>
            <p:cNvSpPr/>
            <p:nvPr/>
          </p:nvSpPr>
          <p:spPr>
            <a:xfrm>
              <a:off x="4615756" y="3243165"/>
              <a:ext cx="245715" cy="452735"/>
            </a:xfrm>
            <a:custGeom>
              <a:avLst/>
              <a:gdLst>
                <a:gd name="connsiteX0" fmla="*/ 0 w 302418"/>
                <a:gd name="connsiteY0" fmla="*/ 557212 h 557212"/>
                <a:gd name="connsiteX1" fmla="*/ 164306 w 302418"/>
                <a:gd name="connsiteY1" fmla="*/ 476250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45256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54781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418" h="557212">
                  <a:moveTo>
                    <a:pt x="0" y="557212"/>
                  </a:moveTo>
                  <a:lnTo>
                    <a:pt x="154781" y="478631"/>
                  </a:lnTo>
                  <a:lnTo>
                    <a:pt x="302418" y="554831"/>
                  </a:lnTo>
                  <a:lnTo>
                    <a:pt x="302418" y="71437"/>
                  </a:lnTo>
                  <a:lnTo>
                    <a:pt x="150018" y="0"/>
                  </a:lnTo>
                  <a:lnTo>
                    <a:pt x="0" y="80962"/>
                  </a:lnTo>
                  <a:lnTo>
                    <a:pt x="0" y="55721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51" name="Conector recto 150">
              <a:extLst>
                <a:ext uri="{FF2B5EF4-FFF2-40B4-BE49-F238E27FC236}">
                  <a16:creationId xmlns:a16="http://schemas.microsoft.com/office/drawing/2014/main" id="{83C2A3FB-B516-EE50-3240-C962D72043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5098" y="3666795"/>
              <a:ext cx="717008" cy="41090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upo 156">
              <a:extLst>
                <a:ext uri="{FF2B5EF4-FFF2-40B4-BE49-F238E27FC236}">
                  <a16:creationId xmlns:a16="http://schemas.microsoft.com/office/drawing/2014/main" id="{444282AC-7F02-571C-BAB6-635BC78E2E8E}"/>
                </a:ext>
              </a:extLst>
            </p:cNvPr>
            <p:cNvGrpSpPr/>
            <p:nvPr/>
          </p:nvGrpSpPr>
          <p:grpSpPr>
            <a:xfrm>
              <a:off x="4979805" y="3353307"/>
              <a:ext cx="913209" cy="1083469"/>
              <a:chOff x="1488462" y="2713281"/>
              <a:chExt cx="1123949" cy="1333500"/>
            </a:xfrm>
          </p:grpSpPr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D61E2CC6-1818-BD56-FD37-4A1B4863C72A}"/>
                  </a:ext>
                </a:extLst>
              </p:cNvPr>
              <p:cNvSpPr/>
              <p:nvPr/>
            </p:nvSpPr>
            <p:spPr>
              <a:xfrm>
                <a:off x="1488462" y="2713281"/>
                <a:ext cx="1123949" cy="1333500"/>
              </a:xfrm>
              <a:custGeom>
                <a:avLst/>
                <a:gdLst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0 w 1147762"/>
                  <a:gd name="connsiteY2" fmla="*/ 90487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23813 w 1147762"/>
                  <a:gd name="connsiteY2" fmla="*/ 76200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16793 w 1123949"/>
                  <a:gd name="connsiteY0" fmla="*/ 1333500 h 1333500"/>
                  <a:gd name="connsiteX1" fmla="*/ 7143 w 1123949"/>
                  <a:gd name="connsiteY1" fmla="*/ 742950 h 1333500"/>
                  <a:gd name="connsiteX2" fmla="*/ 0 w 1123949"/>
                  <a:gd name="connsiteY2" fmla="*/ 76200 h 1333500"/>
                  <a:gd name="connsiteX3" fmla="*/ 130968 w 1123949"/>
                  <a:gd name="connsiteY3" fmla="*/ 0 h 1333500"/>
                  <a:gd name="connsiteX4" fmla="*/ 1123949 w 1123949"/>
                  <a:gd name="connsiteY4" fmla="*/ 583406 h 1333500"/>
                  <a:gd name="connsiteX5" fmla="*/ 1007268 w 1123949"/>
                  <a:gd name="connsiteY5" fmla="*/ 661987 h 1333500"/>
                  <a:gd name="connsiteX6" fmla="*/ 1016793 w 1123949"/>
                  <a:gd name="connsiteY6" fmla="*/ 1333500 h 13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3949" h="1333500">
                    <a:moveTo>
                      <a:pt x="1016793" y="1333500"/>
                    </a:moveTo>
                    <a:lnTo>
                      <a:pt x="7143" y="742950"/>
                    </a:lnTo>
                    <a:lnTo>
                      <a:pt x="0" y="76200"/>
                    </a:lnTo>
                    <a:lnTo>
                      <a:pt x="130968" y="0"/>
                    </a:lnTo>
                    <a:lnTo>
                      <a:pt x="1123949" y="583406"/>
                    </a:lnTo>
                    <a:lnTo>
                      <a:pt x="1007268" y="661987"/>
                    </a:lnTo>
                    <a:lnTo>
                      <a:pt x="1016793" y="133350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cxnSp>
            <p:nvCxnSpPr>
              <p:cNvPr id="155" name="Conector recto 154">
                <a:extLst>
                  <a:ext uri="{FF2B5EF4-FFF2-40B4-BE49-F238E27FC236}">
                    <a16:creationId xmlns:a16="http://schemas.microsoft.com/office/drawing/2014/main" id="{6C79DC5F-E070-9AD0-E62C-2D92E89B4524}"/>
                  </a:ext>
                </a:extLst>
              </p:cNvPr>
              <p:cNvCxnSpPr>
                <a:cxnSpLocks/>
                <a:stCxn id="64" idx="2"/>
                <a:endCxn id="64" idx="5"/>
              </p:cNvCxnSpPr>
              <p:nvPr/>
            </p:nvCxnSpPr>
            <p:spPr>
              <a:xfrm>
                <a:off x="1488462" y="2789481"/>
                <a:ext cx="1007268" cy="585787"/>
              </a:xfrm>
              <a:prstGeom prst="line">
                <a:avLst/>
              </a:prstGeom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Conector recto 158">
              <a:extLst>
                <a:ext uri="{FF2B5EF4-FFF2-40B4-BE49-F238E27FC236}">
                  <a16:creationId xmlns:a16="http://schemas.microsoft.com/office/drawing/2014/main" id="{DEED7A23-0964-6293-07D3-BE91216BA65C}"/>
                </a:ext>
              </a:extLst>
            </p:cNvPr>
            <p:cNvCxnSpPr>
              <a:cxnSpLocks/>
              <a:stCxn id="144" idx="4"/>
              <a:endCxn id="144" idx="1"/>
            </p:cNvCxnSpPr>
            <p:nvPr/>
          </p:nvCxnSpPr>
          <p:spPr>
            <a:xfrm>
              <a:off x="4737646" y="3243165"/>
              <a:ext cx="3870" cy="38888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Conector recto 162">
              <a:extLst>
                <a:ext uri="{FF2B5EF4-FFF2-40B4-BE49-F238E27FC236}">
                  <a16:creationId xmlns:a16="http://schemas.microsoft.com/office/drawing/2014/main" id="{D36AD498-E4F4-8687-A664-D16E34297C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5501" y="5009873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>
              <a:extLst>
                <a:ext uri="{FF2B5EF4-FFF2-40B4-BE49-F238E27FC236}">
                  <a16:creationId xmlns:a16="http://schemas.microsoft.com/office/drawing/2014/main" id="{552244AB-1F3A-B57B-D4FE-9555BAEFC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2167" y="5526412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cto 165">
              <a:extLst>
                <a:ext uri="{FF2B5EF4-FFF2-40B4-BE49-F238E27FC236}">
                  <a16:creationId xmlns:a16="http://schemas.microsoft.com/office/drawing/2014/main" id="{E674A935-97A2-03EF-7F3E-D8D2B74DF6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3787" y="5282745"/>
              <a:ext cx="426894" cy="236998"/>
            </a:xfrm>
            <a:prstGeom prst="line">
              <a:avLst/>
            </a:prstGeom>
            <a:ln w="19050">
              <a:solidFill>
                <a:srgbClr val="F8F8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cto 171">
              <a:extLst>
                <a:ext uri="{FF2B5EF4-FFF2-40B4-BE49-F238E27FC236}">
                  <a16:creationId xmlns:a16="http://schemas.microsoft.com/office/drawing/2014/main" id="{D22C606C-CE8D-9ED9-2EC8-1BD0544E96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75584" y="2397025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cto 186">
              <a:extLst>
                <a:ext uri="{FF2B5EF4-FFF2-40B4-BE49-F238E27FC236}">
                  <a16:creationId xmlns:a16="http://schemas.microsoft.com/office/drawing/2014/main" id="{74611F90-6E0E-AB37-D773-850AF1E94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5538" y="2391832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cto 188">
              <a:extLst>
                <a:ext uri="{FF2B5EF4-FFF2-40B4-BE49-F238E27FC236}">
                  <a16:creationId xmlns:a16="http://schemas.microsoft.com/office/drawing/2014/main" id="{8A687EB7-E345-FF11-995D-36549B73DE1F}"/>
                </a:ext>
              </a:extLst>
            </p:cNvPr>
            <p:cNvCxnSpPr>
              <a:cxnSpLocks/>
              <a:stCxn id="53" idx="21"/>
              <a:endCxn id="61" idx="4"/>
            </p:cNvCxnSpPr>
            <p:nvPr/>
          </p:nvCxnSpPr>
          <p:spPr>
            <a:xfrm flipH="1">
              <a:off x="8054166" y="4149021"/>
              <a:ext cx="10134" cy="973982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cto 190">
              <a:extLst>
                <a:ext uri="{FF2B5EF4-FFF2-40B4-BE49-F238E27FC236}">
                  <a16:creationId xmlns:a16="http://schemas.microsoft.com/office/drawing/2014/main" id="{8564EF28-4DFC-EC3F-0AE9-FFB4397B898C}"/>
                </a:ext>
              </a:extLst>
            </p:cNvPr>
            <p:cNvCxnSpPr>
              <a:cxnSpLocks/>
              <a:endCxn id="61" idx="3"/>
            </p:cNvCxnSpPr>
            <p:nvPr/>
          </p:nvCxnSpPr>
          <p:spPr>
            <a:xfrm>
              <a:off x="8017007" y="4975004"/>
              <a:ext cx="16729" cy="1633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E115C41-DB50-C628-4080-95995340FF0E}"/>
                </a:ext>
              </a:extLst>
            </p:cNvPr>
            <p:cNvGrpSpPr/>
            <p:nvPr/>
          </p:nvGrpSpPr>
          <p:grpSpPr>
            <a:xfrm>
              <a:off x="8664648" y="3217037"/>
              <a:ext cx="1463239" cy="2798834"/>
              <a:chOff x="9976674" y="-30959"/>
              <a:chExt cx="1800910" cy="3444719"/>
            </a:xfrm>
          </p:grpSpPr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E8F42F7D-1123-F7D0-E636-6409E274CDF8}"/>
                  </a:ext>
                </a:extLst>
              </p:cNvPr>
              <p:cNvSpPr/>
              <p:nvPr/>
            </p:nvSpPr>
            <p:spPr>
              <a:xfrm>
                <a:off x="10030064" y="0"/>
                <a:ext cx="1747520" cy="3413760"/>
              </a:xfrm>
              <a:custGeom>
                <a:avLst/>
                <a:gdLst>
                  <a:gd name="connsiteX0" fmla="*/ 1747520 w 1747520"/>
                  <a:gd name="connsiteY0" fmla="*/ 2404533 h 3413760"/>
                  <a:gd name="connsiteX1" fmla="*/ 0 w 1747520"/>
                  <a:gd name="connsiteY1" fmla="*/ 3413760 h 3413760"/>
                  <a:gd name="connsiteX2" fmla="*/ 0 w 1747520"/>
                  <a:gd name="connsiteY2" fmla="*/ 988906 h 3413760"/>
                  <a:gd name="connsiteX3" fmla="*/ 1740746 w 1747520"/>
                  <a:gd name="connsiteY3" fmla="*/ 0 h 3413760"/>
                  <a:gd name="connsiteX4" fmla="*/ 1747520 w 1747520"/>
                  <a:gd name="connsiteY4" fmla="*/ 2404533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520" h="3413760">
                    <a:moveTo>
                      <a:pt x="1747520" y="2404533"/>
                    </a:moveTo>
                    <a:lnTo>
                      <a:pt x="0" y="3413760"/>
                    </a:lnTo>
                    <a:lnTo>
                      <a:pt x="0" y="988906"/>
                    </a:lnTo>
                    <a:lnTo>
                      <a:pt x="1740746" y="0"/>
                    </a:lnTo>
                    <a:lnTo>
                      <a:pt x="1747520" y="240453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4F66CD06-52B3-AF96-503A-18FD5F47F5F9}"/>
                  </a:ext>
                </a:extLst>
              </p:cNvPr>
              <p:cNvSpPr/>
              <p:nvPr/>
            </p:nvSpPr>
            <p:spPr>
              <a:xfrm>
                <a:off x="9976674" y="-30959"/>
                <a:ext cx="1797050" cy="3438525"/>
              </a:xfrm>
              <a:custGeom>
                <a:avLst/>
                <a:gdLst>
                  <a:gd name="connsiteX0" fmla="*/ 50800 w 1797050"/>
                  <a:gd name="connsiteY0" fmla="*/ 3438525 h 3438525"/>
                  <a:gd name="connsiteX1" fmla="*/ 0 w 1797050"/>
                  <a:gd name="connsiteY1" fmla="*/ 3416300 h 3438525"/>
                  <a:gd name="connsiteX2" fmla="*/ 0 w 1797050"/>
                  <a:gd name="connsiteY2" fmla="*/ 987425 h 3438525"/>
                  <a:gd name="connsiteX3" fmla="*/ 1746250 w 1797050"/>
                  <a:gd name="connsiteY3" fmla="*/ 0 h 3438525"/>
                  <a:gd name="connsiteX4" fmla="*/ 1797050 w 1797050"/>
                  <a:gd name="connsiteY4" fmla="*/ 31750 h 3438525"/>
                  <a:gd name="connsiteX5" fmla="*/ 53975 w 1797050"/>
                  <a:gd name="connsiteY5" fmla="*/ 1019175 h 3438525"/>
                  <a:gd name="connsiteX6" fmla="*/ 50800 w 1797050"/>
                  <a:gd name="connsiteY6" fmla="*/ 3438525 h 343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7050" h="3438525">
                    <a:moveTo>
                      <a:pt x="50800" y="3438525"/>
                    </a:moveTo>
                    <a:lnTo>
                      <a:pt x="0" y="3416300"/>
                    </a:lnTo>
                    <a:lnTo>
                      <a:pt x="0" y="987425"/>
                    </a:lnTo>
                    <a:lnTo>
                      <a:pt x="1746250" y="0"/>
                    </a:lnTo>
                    <a:lnTo>
                      <a:pt x="1797050" y="31750"/>
                    </a:lnTo>
                    <a:lnTo>
                      <a:pt x="53975" y="1019175"/>
                    </a:lnTo>
                    <a:cubicBezTo>
                      <a:pt x="52917" y="1825625"/>
                      <a:pt x="51858" y="2632075"/>
                      <a:pt x="50800" y="343852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9B210D6A-BFDE-223A-F888-9EAF588CD39D}"/>
                  </a:ext>
                </a:extLst>
              </p:cNvPr>
              <p:cNvCxnSpPr>
                <a:cxnSpLocks/>
                <a:stCxn id="6" idx="2"/>
                <a:endCxn id="6" idx="5"/>
              </p:cNvCxnSpPr>
              <p:nvPr/>
            </p:nvCxnSpPr>
            <p:spPr>
              <a:xfrm>
                <a:off x="9976674" y="956466"/>
                <a:ext cx="53975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0E795FD-31DC-650F-AF8E-3395D11A50CF}"/>
                  </a:ext>
                </a:extLst>
              </p:cNvPr>
              <p:cNvSpPr/>
              <p:nvPr/>
            </p:nvSpPr>
            <p:spPr>
              <a:xfrm>
                <a:off x="10004213" y="-13547"/>
                <a:ext cx="1733973" cy="3406986"/>
              </a:xfrm>
              <a:custGeom>
                <a:avLst/>
                <a:gdLst>
                  <a:gd name="connsiteX0" fmla="*/ 0 w 1733973"/>
                  <a:gd name="connsiteY0" fmla="*/ 3406986 h 3406986"/>
                  <a:gd name="connsiteX1" fmla="*/ 0 w 1733973"/>
                  <a:gd name="connsiteY1" fmla="*/ 988906 h 3406986"/>
                  <a:gd name="connsiteX2" fmla="*/ 1733973 w 1733973"/>
                  <a:gd name="connsiteY2" fmla="*/ 0 h 340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3973" h="3406986">
                    <a:moveTo>
                      <a:pt x="0" y="3406986"/>
                    </a:moveTo>
                    <a:lnTo>
                      <a:pt x="0" y="988906"/>
                    </a:lnTo>
                    <a:lnTo>
                      <a:pt x="1733973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</p:grpSp>
        <p:cxnSp>
          <p:nvCxnSpPr>
            <p:cNvPr id="192" name="Conector recto 191">
              <a:extLst>
                <a:ext uri="{FF2B5EF4-FFF2-40B4-BE49-F238E27FC236}">
                  <a16:creationId xmlns:a16="http://schemas.microsoft.com/office/drawing/2014/main" id="{7B77A3A7-D03D-A046-5B10-EBF2D46AE903}"/>
                </a:ext>
              </a:extLst>
            </p:cNvPr>
            <p:cNvCxnSpPr>
              <a:cxnSpLocks/>
              <a:stCxn id="40" idx="5"/>
            </p:cNvCxnSpPr>
            <p:nvPr/>
          </p:nvCxnSpPr>
          <p:spPr>
            <a:xfrm flipH="1">
              <a:off x="8354811" y="4840571"/>
              <a:ext cx="5067" cy="44284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cto 193">
              <a:extLst>
                <a:ext uri="{FF2B5EF4-FFF2-40B4-BE49-F238E27FC236}">
                  <a16:creationId xmlns:a16="http://schemas.microsoft.com/office/drawing/2014/main" id="{BBAFD00D-B1D7-BF03-5820-567311B4F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5127" y="4750152"/>
              <a:ext cx="8937" cy="4099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>
              <a:extLst>
                <a:ext uri="{FF2B5EF4-FFF2-40B4-BE49-F238E27FC236}">
                  <a16:creationId xmlns:a16="http://schemas.microsoft.com/office/drawing/2014/main" id="{57D6BC7E-CF7F-102B-7709-1984832B9C6A}"/>
                </a:ext>
              </a:extLst>
            </p:cNvPr>
            <p:cNvCxnSpPr>
              <a:cxnSpLocks/>
            </p:cNvCxnSpPr>
            <p:nvPr/>
          </p:nvCxnSpPr>
          <p:spPr>
            <a:xfrm>
              <a:off x="8362944" y="581384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cto 201">
              <a:extLst>
                <a:ext uri="{FF2B5EF4-FFF2-40B4-BE49-F238E27FC236}">
                  <a16:creationId xmlns:a16="http://schemas.microsoft.com/office/drawing/2014/main" id="{B1F2108D-4A52-00F1-34AE-8272CD4ACB9E}"/>
                </a:ext>
              </a:extLst>
            </p:cNvPr>
            <p:cNvCxnSpPr>
              <a:cxnSpLocks/>
            </p:cNvCxnSpPr>
            <p:nvPr/>
          </p:nvCxnSpPr>
          <p:spPr>
            <a:xfrm>
              <a:off x="8351312" y="386322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>
              <a:extLst>
                <a:ext uri="{FF2B5EF4-FFF2-40B4-BE49-F238E27FC236}">
                  <a16:creationId xmlns:a16="http://schemas.microsoft.com/office/drawing/2014/main" id="{F197FF02-48DC-D923-51F9-28A4E8187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6436" y="3510381"/>
              <a:ext cx="3222" cy="13189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>
              <a:extLst>
                <a:ext uri="{FF2B5EF4-FFF2-40B4-BE49-F238E27FC236}">
                  <a16:creationId xmlns:a16="http://schemas.microsoft.com/office/drawing/2014/main" id="{0992C5A5-32F8-4EFF-335D-66436BE5A642}"/>
                </a:ext>
              </a:extLst>
            </p:cNvPr>
            <p:cNvCxnSpPr>
              <a:stCxn id="53" idx="0"/>
              <a:endCxn id="53" idx="0"/>
            </p:cNvCxnSpPr>
            <p:nvPr/>
          </p:nvCxnSpPr>
          <p:spPr>
            <a:xfrm>
              <a:off x="5490502" y="347163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Forma libre: forma 212">
              <a:extLst>
                <a:ext uri="{FF2B5EF4-FFF2-40B4-BE49-F238E27FC236}">
                  <a16:creationId xmlns:a16="http://schemas.microsoft.com/office/drawing/2014/main" id="{594B93B7-032D-DE4D-E14A-F52B17F5105E}"/>
                </a:ext>
              </a:extLst>
            </p:cNvPr>
            <p:cNvSpPr/>
            <p:nvPr/>
          </p:nvSpPr>
          <p:spPr>
            <a:xfrm>
              <a:off x="5509617" y="1993304"/>
              <a:ext cx="2561630" cy="1795463"/>
            </a:xfrm>
            <a:custGeom>
              <a:avLst/>
              <a:gdLst>
                <a:gd name="connsiteX0" fmla="*/ 676275 w 3152775"/>
                <a:gd name="connsiteY0" fmla="*/ 2171700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95525 w 3152775"/>
                <a:gd name="connsiteY4" fmla="*/ 719137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2775" h="2209800">
                  <a:moveTo>
                    <a:pt x="628650" y="2205038"/>
                  </a:moveTo>
                  <a:lnTo>
                    <a:pt x="0" y="1819275"/>
                  </a:lnTo>
                  <a:lnTo>
                    <a:pt x="3105150" y="0"/>
                  </a:lnTo>
                  <a:lnTo>
                    <a:pt x="3105150" y="247650"/>
                  </a:lnTo>
                  <a:lnTo>
                    <a:pt x="2295525" y="719137"/>
                  </a:lnTo>
                  <a:lnTo>
                    <a:pt x="2638425" y="904875"/>
                  </a:lnTo>
                  <a:lnTo>
                    <a:pt x="3133725" y="638175"/>
                  </a:lnTo>
                  <a:lnTo>
                    <a:pt x="3152775" y="752475"/>
                  </a:lnTo>
                  <a:lnTo>
                    <a:pt x="628650" y="2209800"/>
                  </a:lnTo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15" name="Forma libre: forma 214">
              <a:extLst>
                <a:ext uri="{FF2B5EF4-FFF2-40B4-BE49-F238E27FC236}">
                  <a16:creationId xmlns:a16="http://schemas.microsoft.com/office/drawing/2014/main" id="{B66A3CE7-DF49-741A-36CB-DD7C26196068}"/>
                </a:ext>
              </a:extLst>
            </p:cNvPr>
            <p:cNvSpPr/>
            <p:nvPr/>
          </p:nvSpPr>
          <p:spPr>
            <a:xfrm>
              <a:off x="8081565" y="1216819"/>
              <a:ext cx="1836738" cy="1174403"/>
            </a:xfrm>
            <a:custGeom>
              <a:avLst/>
              <a:gdLst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50800 w 2247900"/>
                <a:gd name="connsiteY10" fmla="*/ 971550 h 1428750"/>
                <a:gd name="connsiteX11" fmla="*/ 0 w 2247900"/>
                <a:gd name="connsiteY11" fmla="*/ 933450 h 1428750"/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7938 w 2247900"/>
                <a:gd name="connsiteY10" fmla="*/ 921544 h 1428750"/>
                <a:gd name="connsiteX11" fmla="*/ 0 w 2247900"/>
                <a:gd name="connsiteY11" fmla="*/ 933450 h 1428750"/>
                <a:gd name="connsiteX0" fmla="*/ 12700 w 2260600"/>
                <a:gd name="connsiteY0" fmla="*/ 933450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12700 w 2260600"/>
                <a:gd name="connsiteY11" fmla="*/ 933450 h 1428750"/>
                <a:gd name="connsiteX0" fmla="*/ 7937 w 2260600"/>
                <a:gd name="connsiteY0" fmla="*/ 935831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7937 w 2260600"/>
                <a:gd name="connsiteY11" fmla="*/ 935831 h 1428750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12750 w 2260600"/>
                <a:gd name="connsiteY5" fmla="*/ 1339850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12750 w 2260600"/>
                <a:gd name="connsiteY5" fmla="*/ 1327944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0600" h="1445419">
                  <a:moveTo>
                    <a:pt x="7937" y="935831"/>
                  </a:moveTo>
                  <a:lnTo>
                    <a:pt x="0" y="1181894"/>
                  </a:lnTo>
                  <a:lnTo>
                    <a:pt x="933450" y="622300"/>
                  </a:lnTo>
                  <a:lnTo>
                    <a:pt x="1250950" y="825500"/>
                  </a:lnTo>
                  <a:lnTo>
                    <a:pt x="1234281" y="867569"/>
                  </a:lnTo>
                  <a:lnTo>
                    <a:pt x="412750" y="1327944"/>
                  </a:lnTo>
                  <a:lnTo>
                    <a:pt x="419100" y="1445419"/>
                  </a:lnTo>
                  <a:lnTo>
                    <a:pt x="2260600" y="355600"/>
                  </a:lnTo>
                  <a:lnTo>
                    <a:pt x="2260600" y="6350"/>
                  </a:lnTo>
                  <a:lnTo>
                    <a:pt x="1593850" y="0"/>
                  </a:lnTo>
                  <a:lnTo>
                    <a:pt x="20638" y="921544"/>
                  </a:lnTo>
                  <a:lnTo>
                    <a:pt x="7937" y="935831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</p:grp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35516EF6-726A-7FF3-3370-79D70D79A47B}"/>
              </a:ext>
            </a:extLst>
          </p:cNvPr>
          <p:cNvCxnSpPr>
            <a:cxnSpLocks/>
          </p:cNvCxnSpPr>
          <p:nvPr/>
        </p:nvCxnSpPr>
        <p:spPr>
          <a:xfrm flipV="1">
            <a:off x="4973803" y="110140"/>
            <a:ext cx="214110" cy="65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53A0DF19-1C6F-C2FC-1E60-A8A1B3696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9927" y="600354"/>
            <a:ext cx="6474581" cy="43826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39A199C-630F-7521-F961-A7DF8645E5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456" t="41145" r="20151"/>
          <a:stretch/>
        </p:blipFill>
        <p:spPr>
          <a:xfrm>
            <a:off x="5604654" y="574124"/>
            <a:ext cx="4285147" cy="5564420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3C5295D8-2FD7-398C-316F-1D6468EA51B7}"/>
              </a:ext>
            </a:extLst>
          </p:cNvPr>
          <p:cNvSpPr/>
          <p:nvPr/>
        </p:nvSpPr>
        <p:spPr>
          <a:xfrm>
            <a:off x="4464745" y="3621024"/>
            <a:ext cx="175260" cy="174548"/>
          </a:xfrm>
          <a:prstGeom prst="ellipse">
            <a:avLst/>
          </a:prstGeom>
          <a:solidFill>
            <a:srgbClr val="FF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48273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8FBC83A5-BAA8-E9F7-8713-81DBD29F145E}"/>
              </a:ext>
            </a:extLst>
          </p:cNvPr>
          <p:cNvGrpSpPr/>
          <p:nvPr/>
        </p:nvGrpSpPr>
        <p:grpSpPr>
          <a:xfrm>
            <a:off x="10494380" y="1244563"/>
            <a:ext cx="8942733" cy="6173495"/>
            <a:chOff x="2041332" y="1216819"/>
            <a:chExt cx="8086555" cy="558244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46EEB9AB-96F0-1CD2-978D-E049EC97494C}"/>
                </a:ext>
              </a:extLst>
            </p:cNvPr>
            <p:cNvSpPr/>
            <p:nvPr/>
          </p:nvSpPr>
          <p:spPr>
            <a:xfrm>
              <a:off x="5106589" y="3423690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7" name="Imagen 6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17937DF1-675D-1EBB-E714-85621BDFF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332" y="1227138"/>
              <a:ext cx="7880736" cy="557212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54232CF7-4B08-7974-15F9-A748C199FFEB}"/>
                </a:ext>
              </a:extLst>
            </p:cNvPr>
            <p:cNvSpPr/>
            <p:nvPr/>
          </p:nvSpPr>
          <p:spPr>
            <a:xfrm>
              <a:off x="5349032" y="3572074"/>
              <a:ext cx="150912" cy="607517"/>
            </a:xfrm>
            <a:custGeom>
              <a:avLst/>
              <a:gdLst>
                <a:gd name="connsiteX0" fmla="*/ 185738 w 185738"/>
                <a:gd name="connsiteY0" fmla="*/ 0 h 747713"/>
                <a:gd name="connsiteX1" fmla="*/ 11907 w 185738"/>
                <a:gd name="connsiteY1" fmla="*/ 100013 h 747713"/>
                <a:gd name="connsiteX2" fmla="*/ 0 w 185738"/>
                <a:gd name="connsiteY2" fmla="*/ 747713 h 74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38" h="747713">
                  <a:moveTo>
                    <a:pt x="185738" y="0"/>
                  </a:moveTo>
                  <a:lnTo>
                    <a:pt x="11907" y="100013"/>
                  </a:lnTo>
                  <a:lnTo>
                    <a:pt x="0" y="747713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15" name="Imagen 1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74CE784-CAA0-23DA-028C-E658DA262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27217" r="9001" b="38159"/>
            <a:stretch/>
          </p:blipFill>
          <p:spPr>
            <a:xfrm>
              <a:off x="7332810" y="1227138"/>
              <a:ext cx="1878013" cy="1929265"/>
            </a:xfrm>
            <a:prstGeom prst="rect">
              <a:avLst/>
            </a:prstGeom>
          </p:spPr>
        </p:pic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8DBF3D8-52BE-9BBC-1F3D-0361E98FB300}"/>
                </a:ext>
              </a:extLst>
            </p:cNvPr>
            <p:cNvSpPr/>
            <p:nvPr/>
          </p:nvSpPr>
          <p:spPr>
            <a:xfrm>
              <a:off x="8048030" y="5184379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B80C875-77A5-A093-3DC2-7B845941C88D}"/>
                </a:ext>
              </a:extLst>
            </p:cNvPr>
            <p:cNvSpPr/>
            <p:nvPr/>
          </p:nvSpPr>
          <p:spPr>
            <a:xfrm>
              <a:off x="8093446" y="5161772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08E7FFB-F7B9-7865-EEB2-BDFE7AE3F0FB}"/>
                </a:ext>
              </a:extLst>
            </p:cNvPr>
            <p:cNvCxnSpPr>
              <a:cxnSpLocks/>
            </p:cNvCxnSpPr>
            <p:nvPr/>
          </p:nvCxnSpPr>
          <p:spPr>
            <a:xfrm>
              <a:off x="5793277" y="4254401"/>
              <a:ext cx="2542663" cy="1468487"/>
            </a:xfrm>
            <a:prstGeom prst="line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24" name="Imagen 23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0C51979-C152-6CBE-1032-467C225BD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4691" y="2866137"/>
              <a:ext cx="1876132" cy="414091"/>
            </a:xfrm>
            <a:prstGeom prst="rect">
              <a:avLst/>
            </a:prstGeom>
          </p:spPr>
        </p:pic>
        <p:pic>
          <p:nvPicPr>
            <p:cNvPr id="25" name="Imagen 2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EADD572D-1AA9-F546-7E32-3E9FB8B8F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5872" y="3276342"/>
              <a:ext cx="1876132" cy="414091"/>
            </a:xfrm>
            <a:prstGeom prst="rect">
              <a:avLst/>
            </a:prstGeom>
          </p:spPr>
        </p:pic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461A08A8-2A0E-88DF-9A88-C43E45F80D6C}"/>
                </a:ext>
              </a:extLst>
            </p:cNvPr>
            <p:cNvSpPr/>
            <p:nvPr/>
          </p:nvSpPr>
          <p:spPr>
            <a:xfrm>
              <a:off x="8022878" y="4003527"/>
              <a:ext cx="1027361" cy="748754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444" h="923925">
                  <a:moveTo>
                    <a:pt x="0" y="204788"/>
                  </a:moveTo>
                  <a:lnTo>
                    <a:pt x="309562" y="392907"/>
                  </a:lnTo>
                  <a:lnTo>
                    <a:pt x="402431" y="350044"/>
                  </a:lnTo>
                  <a:lnTo>
                    <a:pt x="1204912" y="0"/>
                  </a:lnTo>
                  <a:lnTo>
                    <a:pt x="1264444" y="609600"/>
                  </a:lnTo>
                  <a:lnTo>
                    <a:pt x="457200" y="923925"/>
                  </a:lnTo>
                  <a:lnTo>
                    <a:pt x="4762" y="669132"/>
                  </a:lnTo>
                  <a:cubicBezTo>
                    <a:pt x="6350" y="517526"/>
                    <a:pt x="7937" y="365919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A0D5A99D-A418-1FF6-6BCF-349323C8F3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9725" y="4094203"/>
              <a:ext cx="1395906" cy="8095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79EA6677-E274-375C-518B-F9B1DD011E9F}"/>
                </a:ext>
              </a:extLst>
            </p:cNvPr>
            <p:cNvSpPr/>
            <p:nvPr/>
          </p:nvSpPr>
          <p:spPr>
            <a:xfrm>
              <a:off x="8104776" y="5342158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E9BC78CC-F575-4005-316C-3D2DD954B366}"/>
                </a:ext>
              </a:extLst>
            </p:cNvPr>
            <p:cNvSpPr/>
            <p:nvPr/>
          </p:nvSpPr>
          <p:spPr>
            <a:xfrm>
              <a:off x="8107356" y="5548874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25419EE4-46C9-F828-886C-E53FF6CBE0F6}"/>
                </a:ext>
              </a:extLst>
            </p:cNvPr>
            <p:cNvSpPr/>
            <p:nvPr/>
          </p:nvSpPr>
          <p:spPr>
            <a:xfrm>
              <a:off x="8151916" y="3813941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B47FCDAF-445C-6939-0EB7-CE64483354FE}"/>
                </a:ext>
              </a:extLst>
            </p:cNvPr>
            <p:cNvSpPr/>
            <p:nvPr/>
          </p:nvSpPr>
          <p:spPr>
            <a:xfrm>
              <a:off x="8154496" y="4020657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43" name="Imagen 42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1ABEF63-2F4A-B197-4CEB-3CA825064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6605" y="3685776"/>
              <a:ext cx="1876132" cy="521887"/>
            </a:xfrm>
            <a:prstGeom prst="rect">
              <a:avLst/>
            </a:prstGeom>
          </p:spPr>
        </p:pic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252B0602-827B-D2A6-0BFE-650927025CC0}"/>
                </a:ext>
              </a:extLst>
            </p:cNvPr>
            <p:cNvSpPr/>
            <p:nvPr/>
          </p:nvSpPr>
          <p:spPr>
            <a:xfrm>
              <a:off x="8071247" y="4144423"/>
              <a:ext cx="226367" cy="123825"/>
            </a:xfrm>
            <a:custGeom>
              <a:avLst/>
              <a:gdLst>
                <a:gd name="connsiteX0" fmla="*/ 0 w 278606"/>
                <a:gd name="connsiteY0" fmla="*/ 0 h 152400"/>
                <a:gd name="connsiteX1" fmla="*/ 245269 w 278606"/>
                <a:gd name="connsiteY1" fmla="*/ 152400 h 152400"/>
                <a:gd name="connsiteX2" fmla="*/ 278606 w 278606"/>
                <a:gd name="connsiteY2" fmla="*/ 1333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606" h="152400">
                  <a:moveTo>
                    <a:pt x="0" y="0"/>
                  </a:moveTo>
                  <a:lnTo>
                    <a:pt x="245269" y="152400"/>
                  </a:lnTo>
                  <a:lnTo>
                    <a:pt x="278606" y="133350"/>
                  </a:lnTo>
                </a:path>
              </a:pathLst>
            </a:cu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DC27025A-2048-DCED-0612-3E2DB4A65AFB}"/>
                </a:ext>
              </a:extLst>
            </p:cNvPr>
            <p:cNvSpPr/>
            <p:nvPr/>
          </p:nvSpPr>
          <p:spPr>
            <a:xfrm>
              <a:off x="7895947" y="4143820"/>
              <a:ext cx="816472" cy="1049070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  <a:gd name="connsiteX0" fmla="*/ 90488 w 1259682"/>
                <a:gd name="connsiteY0" fmla="*/ 0 h 1296889"/>
                <a:gd name="connsiteX1" fmla="*/ 304800 w 1259682"/>
                <a:gd name="connsiteY1" fmla="*/ 765871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28613 w 1259682"/>
                <a:gd name="connsiteY2" fmla="*/ 171517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921544"/>
                <a:gd name="connsiteY0" fmla="*/ 0 h 1296889"/>
                <a:gd name="connsiteX1" fmla="*/ 338138 w 921544"/>
                <a:gd name="connsiteY1" fmla="*/ 159470 h 1296889"/>
                <a:gd name="connsiteX2" fmla="*/ 328613 w 921544"/>
                <a:gd name="connsiteY2" fmla="*/ 171517 h 1296889"/>
                <a:gd name="connsiteX3" fmla="*/ 385762 w 921544"/>
                <a:gd name="connsiteY3" fmla="*/ 138998 h 1296889"/>
                <a:gd name="connsiteX4" fmla="*/ 921544 w 921544"/>
                <a:gd name="connsiteY4" fmla="*/ 1094772 h 1296889"/>
                <a:gd name="connsiteX5" fmla="*/ 452438 w 921544"/>
                <a:gd name="connsiteY5" fmla="*/ 1296889 h 1296889"/>
                <a:gd name="connsiteX6" fmla="*/ 0 w 921544"/>
                <a:gd name="connsiteY6" fmla="*/ 1042096 h 1296889"/>
                <a:gd name="connsiteX7" fmla="*/ 90488 w 921544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385762 w 1014413"/>
                <a:gd name="connsiteY3" fmla="*/ 138998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988218 w 1014413"/>
                <a:gd name="connsiteY3" fmla="*/ 303729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28613 w 1004888"/>
                <a:gd name="connsiteY2" fmla="*/ 171517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92907 w 1004888"/>
                <a:gd name="connsiteY2" fmla="*/ 135706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88107 w 1004888"/>
                <a:gd name="connsiteY0" fmla="*/ 0 h 1294501"/>
                <a:gd name="connsiteX1" fmla="*/ 338138 w 1004888"/>
                <a:gd name="connsiteY1" fmla="*/ 157082 h 1294501"/>
                <a:gd name="connsiteX2" fmla="*/ 392907 w 1004888"/>
                <a:gd name="connsiteY2" fmla="*/ 133318 h 1294501"/>
                <a:gd name="connsiteX3" fmla="*/ 988218 w 1004888"/>
                <a:gd name="connsiteY3" fmla="*/ 301341 h 1294501"/>
                <a:gd name="connsiteX4" fmla="*/ 1004888 w 1004888"/>
                <a:gd name="connsiteY4" fmla="*/ 913328 h 1294501"/>
                <a:gd name="connsiteX5" fmla="*/ 452438 w 1004888"/>
                <a:gd name="connsiteY5" fmla="*/ 1294501 h 1294501"/>
                <a:gd name="connsiteX6" fmla="*/ 0 w 1004888"/>
                <a:gd name="connsiteY6" fmla="*/ 1039708 h 1294501"/>
                <a:gd name="connsiteX7" fmla="*/ 88107 w 1004888"/>
                <a:gd name="connsiteY7" fmla="*/ 0 h 129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4888" h="1294501">
                  <a:moveTo>
                    <a:pt x="88107" y="0"/>
                  </a:moveTo>
                  <a:lnTo>
                    <a:pt x="338138" y="157082"/>
                  </a:lnTo>
                  <a:lnTo>
                    <a:pt x="392907" y="133318"/>
                  </a:lnTo>
                  <a:lnTo>
                    <a:pt x="988218" y="301341"/>
                  </a:lnTo>
                  <a:lnTo>
                    <a:pt x="1004888" y="913328"/>
                  </a:lnTo>
                  <a:lnTo>
                    <a:pt x="452438" y="1294501"/>
                  </a:lnTo>
                  <a:lnTo>
                    <a:pt x="0" y="1039708"/>
                  </a:lnTo>
                  <a:cubicBezTo>
                    <a:pt x="1588" y="888102"/>
                    <a:pt x="96044" y="161131"/>
                    <a:pt x="881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6CF82D2C-9118-3C22-C31A-2AFAE93A057C}"/>
                </a:ext>
              </a:extLst>
            </p:cNvPr>
            <p:cNvSpPr/>
            <p:nvPr/>
          </p:nvSpPr>
          <p:spPr>
            <a:xfrm>
              <a:off x="8151916" y="3846469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1DBCBC5E-4777-9B39-F4B8-D22209ED7F03}"/>
                </a:ext>
              </a:extLst>
            </p:cNvPr>
            <p:cNvSpPr/>
            <p:nvPr/>
          </p:nvSpPr>
          <p:spPr>
            <a:xfrm>
              <a:off x="8154496" y="4053186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1610B98B-FA32-177A-39B6-6C4BCF975DF6}"/>
                </a:ext>
              </a:extLst>
            </p:cNvPr>
            <p:cNvGrpSpPr/>
            <p:nvPr/>
          </p:nvGrpSpPr>
          <p:grpSpPr>
            <a:xfrm>
              <a:off x="5490502" y="1220776"/>
              <a:ext cx="4457701" cy="3808052"/>
              <a:chOff x="5491448" y="-7830"/>
              <a:chExt cx="5486400" cy="4686832"/>
            </a:xfrm>
          </p:grpSpPr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E46B41EA-37A4-B697-0E69-027DAED989FC}"/>
                  </a:ext>
                </a:extLst>
              </p:cNvPr>
              <p:cNvSpPr/>
              <p:nvPr/>
            </p:nvSpPr>
            <p:spPr>
              <a:xfrm>
                <a:off x="5492523" y="2765271"/>
                <a:ext cx="3868828" cy="1913731"/>
              </a:xfrm>
              <a:custGeom>
                <a:avLst/>
                <a:gdLst>
                  <a:gd name="connsiteX0" fmla="*/ 0 w 2781300"/>
                  <a:gd name="connsiteY0" fmla="*/ 0 h 1501775"/>
                  <a:gd name="connsiteX1" fmla="*/ 9525 w 2781300"/>
                  <a:gd name="connsiteY1" fmla="*/ 95250 h 1501775"/>
                  <a:gd name="connsiteX2" fmla="*/ 2422525 w 2781300"/>
                  <a:gd name="connsiteY2" fmla="*/ 1501775 h 1501775"/>
                  <a:gd name="connsiteX3" fmla="*/ 2778125 w 2781300"/>
                  <a:gd name="connsiteY3" fmla="*/ 1238250 h 1501775"/>
                  <a:gd name="connsiteX4" fmla="*/ 2781300 w 2781300"/>
                  <a:gd name="connsiteY4" fmla="*/ 1133475 h 1501775"/>
                  <a:gd name="connsiteX5" fmla="*/ 2416175 w 2781300"/>
                  <a:gd name="connsiteY5" fmla="*/ 1425575 h 1501775"/>
                  <a:gd name="connsiteX6" fmla="*/ 0 w 2781300"/>
                  <a:gd name="connsiteY6" fmla="*/ 0 h 1501775"/>
                  <a:gd name="connsiteX0" fmla="*/ 0 w 3133999"/>
                  <a:gd name="connsiteY0" fmla="*/ 0 h 1913731"/>
                  <a:gd name="connsiteX1" fmla="*/ 9525 w 3133999"/>
                  <a:gd name="connsiteY1" fmla="*/ 95250 h 1913731"/>
                  <a:gd name="connsiteX2" fmla="*/ 3117850 w 3133999"/>
                  <a:gd name="connsiteY2" fmla="*/ 1913731 h 1913731"/>
                  <a:gd name="connsiteX3" fmla="*/ 2778125 w 3133999"/>
                  <a:gd name="connsiteY3" fmla="*/ 1238250 h 1913731"/>
                  <a:gd name="connsiteX4" fmla="*/ 2781300 w 3133999"/>
                  <a:gd name="connsiteY4" fmla="*/ 1133475 h 1913731"/>
                  <a:gd name="connsiteX5" fmla="*/ 2416175 w 3133999"/>
                  <a:gd name="connsiteY5" fmla="*/ 1425575 h 1913731"/>
                  <a:gd name="connsiteX6" fmla="*/ 0 w 3133999"/>
                  <a:gd name="connsiteY6" fmla="*/ 0 h 1913731"/>
                  <a:gd name="connsiteX0" fmla="*/ 0 w 3873500"/>
                  <a:gd name="connsiteY0" fmla="*/ 0 h 1913731"/>
                  <a:gd name="connsiteX1" fmla="*/ 9525 w 3873500"/>
                  <a:gd name="connsiteY1" fmla="*/ 95250 h 1913731"/>
                  <a:gd name="connsiteX2" fmla="*/ 3117850 w 3873500"/>
                  <a:gd name="connsiteY2" fmla="*/ 1913731 h 1913731"/>
                  <a:gd name="connsiteX3" fmla="*/ 3873500 w 3873500"/>
                  <a:gd name="connsiteY3" fmla="*/ 1493044 h 1913731"/>
                  <a:gd name="connsiteX4" fmla="*/ 2781300 w 3873500"/>
                  <a:gd name="connsiteY4" fmla="*/ 1133475 h 1913731"/>
                  <a:gd name="connsiteX5" fmla="*/ 2416175 w 3873500"/>
                  <a:gd name="connsiteY5" fmla="*/ 1425575 h 1913731"/>
                  <a:gd name="connsiteX6" fmla="*/ 0 w 3873500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2416175 w 3873502"/>
                  <a:gd name="connsiteY5" fmla="*/ 1425575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6163 w 3873502"/>
                  <a:gd name="connsiteY4" fmla="*/ 1569244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91"/>
                  <a:gd name="connsiteY0" fmla="*/ 0 h 1913731"/>
                  <a:gd name="connsiteX1" fmla="*/ 9525 w 3873591"/>
                  <a:gd name="connsiteY1" fmla="*/ 95250 h 1913731"/>
                  <a:gd name="connsiteX2" fmla="*/ 3117850 w 3873591"/>
                  <a:gd name="connsiteY2" fmla="*/ 1913731 h 1913731"/>
                  <a:gd name="connsiteX3" fmla="*/ 3873500 w 3873591"/>
                  <a:gd name="connsiteY3" fmla="*/ 1493044 h 1913731"/>
                  <a:gd name="connsiteX4" fmla="*/ 3867151 w 3873591"/>
                  <a:gd name="connsiteY4" fmla="*/ 1435894 h 1913731"/>
                  <a:gd name="connsiteX5" fmla="*/ 3116263 w 3873591"/>
                  <a:gd name="connsiteY5" fmla="*/ 1849437 h 1913731"/>
                  <a:gd name="connsiteX6" fmla="*/ 0 w 3873591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68828"/>
                  <a:gd name="connsiteY0" fmla="*/ 0 h 1913731"/>
                  <a:gd name="connsiteX1" fmla="*/ 9525 w 3868828"/>
                  <a:gd name="connsiteY1" fmla="*/ 95250 h 1913731"/>
                  <a:gd name="connsiteX2" fmla="*/ 3117850 w 3868828"/>
                  <a:gd name="connsiteY2" fmla="*/ 1913731 h 1913731"/>
                  <a:gd name="connsiteX3" fmla="*/ 3868737 w 3868828"/>
                  <a:gd name="connsiteY3" fmla="*/ 1478756 h 1913731"/>
                  <a:gd name="connsiteX4" fmla="*/ 3862388 w 3868828"/>
                  <a:gd name="connsiteY4" fmla="*/ 1421607 h 1913731"/>
                  <a:gd name="connsiteX5" fmla="*/ 3116263 w 3868828"/>
                  <a:gd name="connsiteY5" fmla="*/ 1849437 h 1913731"/>
                  <a:gd name="connsiteX6" fmla="*/ 0 w 3868828"/>
                  <a:gd name="connsiteY6" fmla="*/ 0 h 191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68828" h="1913731">
                    <a:moveTo>
                      <a:pt x="0" y="0"/>
                    </a:moveTo>
                    <a:lnTo>
                      <a:pt x="9525" y="95250"/>
                    </a:lnTo>
                    <a:lnTo>
                      <a:pt x="3117850" y="1913731"/>
                    </a:lnTo>
                    <a:cubicBezTo>
                      <a:pt x="3236383" y="1825889"/>
                      <a:pt x="3750204" y="1566598"/>
                      <a:pt x="3868737" y="1478756"/>
                    </a:cubicBezTo>
                    <a:cubicBezTo>
                      <a:pt x="3869795" y="1443831"/>
                      <a:pt x="3861330" y="1456532"/>
                      <a:pt x="3862388" y="1421607"/>
                    </a:cubicBezTo>
                    <a:lnTo>
                      <a:pt x="3116263" y="1849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1F8E8433-088D-6D3A-9B03-FB592AED3B91}"/>
                  </a:ext>
                </a:extLst>
              </p:cNvPr>
              <p:cNvSpPr/>
              <p:nvPr/>
            </p:nvSpPr>
            <p:spPr>
              <a:xfrm>
                <a:off x="5491448" y="-7830"/>
                <a:ext cx="5486400" cy="4612640"/>
              </a:xfrm>
              <a:custGeom>
                <a:avLst/>
                <a:gdLst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24106 w 5486400"/>
                  <a:gd name="connsiteY14" fmla="*/ 344762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11406 w 5486400"/>
                  <a:gd name="connsiteY14" fmla="*/ 390165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9656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7431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16156 w 5486400"/>
                  <a:gd name="connsiteY15" fmla="*/ 14744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95152 w 5486400"/>
                  <a:gd name="connsiteY16" fmla="*/ 19977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564977 w 5486400"/>
                  <a:gd name="connsiteY16" fmla="*/ 20739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7647 w 5486400"/>
                  <a:gd name="connsiteY17" fmla="*/ 18406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28804 w 5486400"/>
                  <a:gd name="connsiteY20" fmla="*/ 116443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425012 w 5486400"/>
                  <a:gd name="connsiteY18" fmla="*/ 15698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99612 w 5486400"/>
                  <a:gd name="connsiteY18" fmla="*/ 1573000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74212 w 5486400"/>
                  <a:gd name="connsiteY18" fmla="*/ 15571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51987 w 5486400"/>
                  <a:gd name="connsiteY18" fmla="*/ 15444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2462 w 5486400"/>
                  <a:gd name="connsiteY18" fmla="*/ 15317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5844 w 5486400"/>
                  <a:gd name="connsiteY14" fmla="*/ 3485726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7518 w 5486400"/>
                  <a:gd name="connsiteY13" fmla="*/ 3653419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5137 w 5486400"/>
                  <a:gd name="connsiteY13" fmla="*/ 3689138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3554 w 5486400"/>
                  <a:gd name="connsiteY11" fmla="*/ 1390015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26346 w 5486400"/>
                  <a:gd name="connsiteY11" fmla="*/ 1339742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4440 w 5486400"/>
                  <a:gd name="connsiteY11" fmla="*/ 1361173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62065 w 5486400"/>
                  <a:gd name="connsiteY11" fmla="*/ 1323073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18071 w 5486400"/>
                  <a:gd name="connsiteY10" fmla="*/ 1346094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8175 w 5486400"/>
                  <a:gd name="connsiteY9" fmla="*/ 1247827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747802 w 5486400"/>
                  <a:gd name="connsiteY9" fmla="*/ 1149242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42110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10339 w 5486400"/>
                  <a:gd name="connsiteY8" fmla="*/ 7264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31203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40728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335971 w 5486400"/>
                  <a:gd name="connsiteY8" fmla="*/ 61822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17483 w 5486400"/>
                  <a:gd name="connsiteY9" fmla="*/ 747872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554252 w 5486400"/>
                  <a:gd name="connsiteY7" fmla="*/ 22372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236627 w 5486400"/>
                  <a:gd name="connsiteY7" fmla="*/ 105557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35152 w 5486400"/>
                  <a:gd name="connsiteY7" fmla="*/ 4713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69952 w 5486400"/>
                  <a:gd name="connsiteY7" fmla="*/ 10936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868452 w 5486400"/>
                  <a:gd name="connsiteY7" fmla="*/ 6396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89002 w 5486400"/>
                  <a:gd name="connsiteY7" fmla="*/ 8174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762250 h 4604597"/>
                  <a:gd name="connsiteX1" fmla="*/ 3115733 w 5486400"/>
                  <a:gd name="connsiteY1" fmla="*/ 4604597 h 4604597"/>
                  <a:gd name="connsiteX2" fmla="*/ 3969173 w 5486400"/>
                  <a:gd name="connsiteY2" fmla="*/ 4096597 h 4604597"/>
                  <a:gd name="connsiteX3" fmla="*/ 3962400 w 5486400"/>
                  <a:gd name="connsiteY3" fmla="*/ 3642783 h 4604597"/>
                  <a:gd name="connsiteX4" fmla="*/ 5486400 w 5486400"/>
                  <a:gd name="connsiteY4" fmla="*/ 2775797 h 4604597"/>
                  <a:gd name="connsiteX5" fmla="*/ 5486400 w 5486400"/>
                  <a:gd name="connsiteY5" fmla="*/ 93557 h 4604597"/>
                  <a:gd name="connsiteX6" fmla="*/ 4759960 w 5486400"/>
                  <a:gd name="connsiteY6" fmla="*/ 0 h 4604597"/>
                  <a:gd name="connsiteX7" fmla="*/ 3189002 w 5486400"/>
                  <a:gd name="connsiteY7" fmla="*/ 911011 h 4604597"/>
                  <a:gd name="connsiteX8" fmla="*/ 3169952 w 5486400"/>
                  <a:gd name="connsiteY8" fmla="*/ 1187236 h 4604597"/>
                  <a:gd name="connsiteX9" fmla="*/ 3236627 w 5486400"/>
                  <a:gd name="connsiteY9" fmla="*/ 1149136 h 4604597"/>
                  <a:gd name="connsiteX10" fmla="*/ 4104534 w 5486400"/>
                  <a:gd name="connsiteY10" fmla="*/ 626269 h 4604597"/>
                  <a:gd name="connsiteX11" fmla="*/ 4414552 w 5486400"/>
                  <a:gd name="connsiteY11" fmla="*/ 807030 h 4604597"/>
                  <a:gd name="connsiteX12" fmla="*/ 4417483 w 5486400"/>
                  <a:gd name="connsiteY12" fmla="*/ 841429 h 4604597"/>
                  <a:gd name="connsiteX13" fmla="*/ 3581114 w 5486400"/>
                  <a:gd name="connsiteY13" fmla="*/ 1318998 h 4604597"/>
                  <a:gd name="connsiteX14" fmla="*/ 3608175 w 5486400"/>
                  <a:gd name="connsiteY14" fmla="*/ 1341384 h 4604597"/>
                  <a:gd name="connsiteX15" fmla="*/ 3603784 w 5486400"/>
                  <a:gd name="connsiteY15" fmla="*/ 1453939 h 4604597"/>
                  <a:gd name="connsiteX16" fmla="*/ 3512059 w 5486400"/>
                  <a:gd name="connsiteY16" fmla="*/ 1490449 h 4604597"/>
                  <a:gd name="connsiteX17" fmla="*/ 3514440 w 5486400"/>
                  <a:gd name="connsiteY17" fmla="*/ 1454730 h 4604597"/>
                  <a:gd name="connsiteX18" fmla="*/ 3463554 w 5486400"/>
                  <a:gd name="connsiteY18" fmla="*/ 1483572 h 4604597"/>
                  <a:gd name="connsiteX19" fmla="*/ 3461173 w 5486400"/>
                  <a:gd name="connsiteY19" fmla="*/ 3727926 h 4604597"/>
                  <a:gd name="connsiteX20" fmla="*/ 3432280 w 5486400"/>
                  <a:gd name="connsiteY20" fmla="*/ 3756501 h 4604597"/>
                  <a:gd name="connsiteX21" fmla="*/ 3167751 w 5486400"/>
                  <a:gd name="connsiteY21" fmla="*/ 3595951 h 4604597"/>
                  <a:gd name="connsiteX22" fmla="*/ 3170131 w 5486400"/>
                  <a:gd name="connsiteY22" fmla="*/ 1558502 h 4604597"/>
                  <a:gd name="connsiteX23" fmla="*/ 2647527 w 5486400"/>
                  <a:gd name="connsiteY23" fmla="*/ 1853936 h 4604597"/>
                  <a:gd name="connsiteX24" fmla="*/ 2341616 w 5486400"/>
                  <a:gd name="connsiteY24" fmla="*/ 1676242 h 4604597"/>
                  <a:gd name="connsiteX25" fmla="*/ 2335318 w 5486400"/>
                  <a:gd name="connsiteY25" fmla="*/ 1641951 h 4604597"/>
                  <a:gd name="connsiteX26" fmla="*/ 3126952 w 5486400"/>
                  <a:gd name="connsiteY26" fmla="*/ 1192901 h 4604597"/>
                  <a:gd name="connsiteX27" fmla="*/ 3119279 w 5486400"/>
                  <a:gd name="connsiteY27" fmla="*/ 934138 h 4604597"/>
                  <a:gd name="connsiteX28" fmla="*/ 0 w 5486400"/>
                  <a:gd name="connsiteY28" fmla="*/ 2762250 h 4604597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32280 w 5486400"/>
                  <a:gd name="connsiteY20" fmla="*/ 3764544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31185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6673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486400" h="4612640">
                    <a:moveTo>
                      <a:pt x="0" y="2770293"/>
                    </a:moveTo>
                    <a:lnTo>
                      <a:pt x="3115733" y="4612640"/>
                    </a:lnTo>
                    <a:lnTo>
                      <a:pt x="3969173" y="4104640"/>
                    </a:lnTo>
                    <a:cubicBezTo>
                      <a:pt x="3966915" y="3953369"/>
                      <a:pt x="3964658" y="3802097"/>
                      <a:pt x="3962400" y="3650826"/>
                    </a:cubicBezTo>
                    <a:lnTo>
                      <a:pt x="5486400" y="2783840"/>
                    </a:lnTo>
                    <a:lnTo>
                      <a:pt x="5451475" y="0"/>
                    </a:lnTo>
                    <a:lnTo>
                      <a:pt x="4759960" y="8043"/>
                    </a:lnTo>
                    <a:lnTo>
                      <a:pt x="3189002" y="916673"/>
                    </a:lnTo>
                    <a:lnTo>
                      <a:pt x="3181858" y="1176229"/>
                    </a:lnTo>
                    <a:lnTo>
                      <a:pt x="3236627" y="1157179"/>
                    </a:lnTo>
                    <a:lnTo>
                      <a:pt x="4104534" y="634312"/>
                    </a:lnTo>
                    <a:lnTo>
                      <a:pt x="4414552" y="815073"/>
                    </a:lnTo>
                    <a:cubicBezTo>
                      <a:pt x="4414735" y="824158"/>
                      <a:pt x="4417300" y="840387"/>
                      <a:pt x="4417483" y="849472"/>
                    </a:cubicBezTo>
                    <a:lnTo>
                      <a:pt x="3581114" y="1327041"/>
                    </a:lnTo>
                    <a:lnTo>
                      <a:pt x="3608175" y="1349427"/>
                    </a:lnTo>
                    <a:cubicBezTo>
                      <a:pt x="3608299" y="1425839"/>
                      <a:pt x="3603660" y="1385570"/>
                      <a:pt x="3603784" y="1461982"/>
                    </a:cubicBezTo>
                    <a:lnTo>
                      <a:pt x="3512059" y="1498492"/>
                    </a:lnTo>
                    <a:lnTo>
                      <a:pt x="3514440" y="1462773"/>
                    </a:lnTo>
                    <a:lnTo>
                      <a:pt x="3463554" y="1491615"/>
                    </a:lnTo>
                    <a:cubicBezTo>
                      <a:pt x="3462760" y="2239733"/>
                      <a:pt x="3461967" y="2987851"/>
                      <a:pt x="3461173" y="3735969"/>
                    </a:cubicBezTo>
                    <a:lnTo>
                      <a:pt x="3427517" y="3752638"/>
                    </a:lnTo>
                    <a:lnTo>
                      <a:pt x="3167751" y="3603994"/>
                    </a:lnTo>
                    <a:cubicBezTo>
                      <a:pt x="3171984" y="2750484"/>
                      <a:pt x="3165898" y="2420055"/>
                      <a:pt x="3170131" y="1566545"/>
                    </a:cubicBezTo>
                    <a:lnTo>
                      <a:pt x="2647527" y="1861979"/>
                    </a:lnTo>
                    <a:lnTo>
                      <a:pt x="2341616" y="1684285"/>
                    </a:lnTo>
                    <a:cubicBezTo>
                      <a:pt x="2341104" y="1673648"/>
                      <a:pt x="2340593" y="1663012"/>
                      <a:pt x="2340081" y="1652375"/>
                    </a:cubicBezTo>
                    <a:lnTo>
                      <a:pt x="3126952" y="1200944"/>
                    </a:lnTo>
                    <a:cubicBezTo>
                      <a:pt x="3127569" y="1037431"/>
                      <a:pt x="3128187" y="1110456"/>
                      <a:pt x="3128804" y="946943"/>
                    </a:cubicBezTo>
                    <a:lnTo>
                      <a:pt x="0" y="2770293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</p:grp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4476DC5A-B550-58A0-206B-0D0B6183E300}"/>
                </a:ext>
              </a:extLst>
            </p:cNvPr>
            <p:cNvSpPr/>
            <p:nvPr/>
          </p:nvSpPr>
          <p:spPr>
            <a:xfrm>
              <a:off x="5496074" y="3473400"/>
              <a:ext cx="3223320" cy="1559421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7162" h="1919287">
                  <a:moveTo>
                    <a:pt x="0" y="0"/>
                  </a:moveTo>
                  <a:lnTo>
                    <a:pt x="0" y="85725"/>
                  </a:lnTo>
                  <a:lnTo>
                    <a:pt x="3119437" y="1919287"/>
                  </a:lnTo>
                  <a:lnTo>
                    <a:pt x="3967162" y="1419225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5CFF776E-3DD0-049B-08EF-F183427D4FBC}"/>
                </a:ext>
              </a:extLst>
            </p:cNvPr>
            <p:cNvSpPr/>
            <p:nvPr/>
          </p:nvSpPr>
          <p:spPr>
            <a:xfrm>
              <a:off x="5495750" y="3520104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981611F5-53DE-1814-0ADE-FD4708FBD017}"/>
                </a:ext>
              </a:extLst>
            </p:cNvPr>
            <p:cNvSpPr/>
            <p:nvPr/>
          </p:nvSpPr>
          <p:spPr>
            <a:xfrm>
              <a:off x="5494707" y="3497787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1460C2D5-48B1-B241-CE5D-9F94FB815422}"/>
                </a:ext>
              </a:extLst>
            </p:cNvPr>
            <p:cNvGrpSpPr/>
            <p:nvPr/>
          </p:nvGrpSpPr>
          <p:grpSpPr>
            <a:xfrm>
              <a:off x="8112228" y="4276282"/>
              <a:ext cx="965448" cy="597179"/>
              <a:chOff x="5800725" y="134166"/>
              <a:chExt cx="1188244" cy="734990"/>
            </a:xfrm>
          </p:grpSpPr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7652F22D-7F3D-727A-5E32-1D127328454A}"/>
                  </a:ext>
                </a:extLst>
              </p:cNvPr>
              <p:cNvSpPr/>
              <p:nvPr/>
            </p:nvSpPr>
            <p:spPr>
              <a:xfrm>
                <a:off x="5803106" y="134166"/>
                <a:ext cx="1181100" cy="695325"/>
              </a:xfrm>
              <a:custGeom>
                <a:avLst/>
                <a:gdLst>
                  <a:gd name="connsiteX0" fmla="*/ 295275 w 1178719"/>
                  <a:gd name="connsiteY0" fmla="*/ 695325 h 695325"/>
                  <a:gd name="connsiteX1" fmla="*/ 0 w 1178719"/>
                  <a:gd name="connsiteY1" fmla="*/ 516731 h 695325"/>
                  <a:gd name="connsiteX2" fmla="*/ 873919 w 1178719"/>
                  <a:gd name="connsiteY2" fmla="*/ 0 h 695325"/>
                  <a:gd name="connsiteX3" fmla="*/ 1178719 w 1178719"/>
                  <a:gd name="connsiteY3" fmla="*/ 183356 h 695325"/>
                  <a:gd name="connsiteX4" fmla="*/ 295275 w 1178719"/>
                  <a:gd name="connsiteY4" fmla="*/ 695325 h 695325"/>
                  <a:gd name="connsiteX0" fmla="*/ 297656 w 1181100"/>
                  <a:gd name="connsiteY0" fmla="*/ 695325 h 695325"/>
                  <a:gd name="connsiteX1" fmla="*/ 0 w 1181100"/>
                  <a:gd name="connsiteY1" fmla="*/ 519112 h 695325"/>
                  <a:gd name="connsiteX2" fmla="*/ 876300 w 1181100"/>
                  <a:gd name="connsiteY2" fmla="*/ 0 h 695325"/>
                  <a:gd name="connsiteX3" fmla="*/ 1181100 w 1181100"/>
                  <a:gd name="connsiteY3" fmla="*/ 183356 h 695325"/>
                  <a:gd name="connsiteX4" fmla="*/ 297656 w 1181100"/>
                  <a:gd name="connsiteY4" fmla="*/ 695325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100" h="695325">
                    <a:moveTo>
                      <a:pt x="297656" y="695325"/>
                    </a:moveTo>
                    <a:lnTo>
                      <a:pt x="0" y="519112"/>
                    </a:lnTo>
                    <a:lnTo>
                      <a:pt x="876300" y="0"/>
                    </a:lnTo>
                    <a:lnTo>
                      <a:pt x="1181100" y="183356"/>
                    </a:lnTo>
                    <a:lnTo>
                      <a:pt x="297656" y="695325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FDFCFAFA-B123-5639-93E3-D490EF917DF1}"/>
                  </a:ext>
                </a:extLst>
              </p:cNvPr>
              <p:cNvSpPr/>
              <p:nvPr/>
            </p:nvSpPr>
            <p:spPr>
              <a:xfrm>
                <a:off x="5800725" y="316706"/>
                <a:ext cx="1188244" cy="552450"/>
              </a:xfrm>
              <a:custGeom>
                <a:avLst/>
                <a:gdLst>
                  <a:gd name="connsiteX0" fmla="*/ 0 w 1188244"/>
                  <a:gd name="connsiteY0" fmla="*/ 340519 h 552450"/>
                  <a:gd name="connsiteX1" fmla="*/ 309563 w 1188244"/>
                  <a:gd name="connsiteY1" fmla="*/ 552450 h 552450"/>
                  <a:gd name="connsiteX2" fmla="*/ 1188244 w 1188244"/>
                  <a:gd name="connsiteY2" fmla="*/ 35719 h 552450"/>
                  <a:gd name="connsiteX3" fmla="*/ 1188244 w 1188244"/>
                  <a:gd name="connsiteY3" fmla="*/ 0 h 552450"/>
                  <a:gd name="connsiteX4" fmla="*/ 304800 w 1188244"/>
                  <a:gd name="connsiteY4" fmla="*/ 511969 h 552450"/>
                  <a:gd name="connsiteX5" fmla="*/ 0 w 1188244"/>
                  <a:gd name="connsiteY5" fmla="*/ 340519 h 552450"/>
                  <a:gd name="connsiteX0" fmla="*/ 0 w 1188244"/>
                  <a:gd name="connsiteY0" fmla="*/ 340519 h 552450"/>
                  <a:gd name="connsiteX1" fmla="*/ 40481 w 1188244"/>
                  <a:gd name="connsiteY1" fmla="*/ 371475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  <a:gd name="connsiteX0" fmla="*/ 0 w 1188244"/>
                  <a:gd name="connsiteY0" fmla="*/ 340519 h 552450"/>
                  <a:gd name="connsiteX1" fmla="*/ 0 w 1188244"/>
                  <a:gd name="connsiteY1" fmla="*/ 373857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8244" h="552450">
                    <a:moveTo>
                      <a:pt x="0" y="340519"/>
                    </a:moveTo>
                    <a:lnTo>
                      <a:pt x="0" y="373857"/>
                    </a:lnTo>
                    <a:lnTo>
                      <a:pt x="309563" y="552450"/>
                    </a:lnTo>
                    <a:lnTo>
                      <a:pt x="1188244" y="35719"/>
                    </a:lnTo>
                    <a:lnTo>
                      <a:pt x="1188244" y="0"/>
                    </a:lnTo>
                    <a:lnTo>
                      <a:pt x="304800" y="511969"/>
                    </a:lnTo>
                    <a:lnTo>
                      <a:pt x="0" y="340519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00C2E488-2649-FD14-9A8D-D2268203F76F}"/>
                  </a:ext>
                </a:extLst>
              </p:cNvPr>
              <p:cNvCxnSpPr>
                <a:cxnSpLocks/>
                <a:stCxn id="40" idx="5"/>
                <a:endCxn id="40" idx="2"/>
              </p:cNvCxnSpPr>
              <p:nvPr/>
            </p:nvCxnSpPr>
            <p:spPr>
              <a:xfrm>
                <a:off x="6105525" y="828675"/>
                <a:ext cx="4763" cy="4048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D90720E2-251E-50AD-6A65-45A4A25E2C08}"/>
                </a:ext>
              </a:extLst>
            </p:cNvPr>
            <p:cNvSpPr/>
            <p:nvPr/>
          </p:nvSpPr>
          <p:spPr>
            <a:xfrm>
              <a:off x="8109941" y="4618589"/>
              <a:ext cx="652016" cy="237976"/>
            </a:xfrm>
            <a:custGeom>
              <a:avLst/>
              <a:gdLst>
                <a:gd name="connsiteX0" fmla="*/ 0 w 802481"/>
                <a:gd name="connsiteY0" fmla="*/ 114300 h 292894"/>
                <a:gd name="connsiteX1" fmla="*/ 316706 w 802481"/>
                <a:gd name="connsiteY1" fmla="*/ 292894 h 292894"/>
                <a:gd name="connsiteX2" fmla="*/ 802481 w 802481"/>
                <a:gd name="connsiteY2" fmla="*/ 0 h 292894"/>
                <a:gd name="connsiteX3" fmla="*/ 802481 w 802481"/>
                <a:gd name="connsiteY3" fmla="*/ 0 h 29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481" h="292894">
                  <a:moveTo>
                    <a:pt x="0" y="114300"/>
                  </a:moveTo>
                  <a:lnTo>
                    <a:pt x="316706" y="292894"/>
                  </a:lnTo>
                  <a:lnTo>
                    <a:pt x="802481" y="0"/>
                  </a:lnTo>
                  <a:lnTo>
                    <a:pt x="802481" y="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5D336ED0-0A55-372A-25B0-3EB81D60720D}"/>
                </a:ext>
              </a:extLst>
            </p:cNvPr>
            <p:cNvSpPr/>
            <p:nvPr/>
          </p:nvSpPr>
          <p:spPr>
            <a:xfrm>
              <a:off x="5132418" y="3438935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5EA5617B-1D98-2176-7D95-54FFF66DB21E}"/>
                </a:ext>
              </a:extLst>
            </p:cNvPr>
            <p:cNvCxnSpPr>
              <a:cxnSpLocks/>
              <a:stCxn id="64" idx="2"/>
              <a:endCxn id="64" idx="5"/>
            </p:cNvCxnSpPr>
            <p:nvPr/>
          </p:nvCxnSpPr>
          <p:spPr>
            <a:xfrm>
              <a:off x="4979804" y="3415220"/>
              <a:ext cx="818405" cy="475952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5F479568-8650-4C93-24B6-BA825B36AC29}"/>
                </a:ext>
              </a:extLst>
            </p:cNvPr>
            <p:cNvSpPr/>
            <p:nvPr/>
          </p:nvSpPr>
          <p:spPr>
            <a:xfrm>
              <a:off x="4752793" y="2970979"/>
              <a:ext cx="417897" cy="253187"/>
            </a:xfrm>
            <a:custGeom>
              <a:avLst/>
              <a:gdLst>
                <a:gd name="connsiteX0" fmla="*/ 0 w 766763"/>
                <a:gd name="connsiteY0" fmla="*/ 328613 h 438150"/>
                <a:gd name="connsiteX1" fmla="*/ 171450 w 766763"/>
                <a:gd name="connsiteY1" fmla="*/ 438150 h 438150"/>
                <a:gd name="connsiteX2" fmla="*/ 766763 w 766763"/>
                <a:gd name="connsiteY2" fmla="*/ 104775 h 438150"/>
                <a:gd name="connsiteX3" fmla="*/ 571500 w 766763"/>
                <a:gd name="connsiteY3" fmla="*/ 0 h 438150"/>
                <a:gd name="connsiteX4" fmla="*/ 0 w 766763"/>
                <a:gd name="connsiteY4" fmla="*/ 328613 h 438150"/>
                <a:gd name="connsiteX0" fmla="*/ 0 w 904303"/>
                <a:gd name="connsiteY0" fmla="*/ 328613 h 438150"/>
                <a:gd name="connsiteX1" fmla="*/ 171450 w 904303"/>
                <a:gd name="connsiteY1" fmla="*/ 438150 h 438150"/>
                <a:gd name="connsiteX2" fmla="*/ 904303 w 904303"/>
                <a:gd name="connsiteY2" fmla="*/ 104775 h 438150"/>
                <a:gd name="connsiteX3" fmla="*/ 571500 w 904303"/>
                <a:gd name="connsiteY3" fmla="*/ 0 h 438150"/>
                <a:gd name="connsiteX4" fmla="*/ 0 w 904303"/>
                <a:gd name="connsiteY4" fmla="*/ 328613 h 438150"/>
                <a:gd name="connsiteX0" fmla="*/ 0 w 904303"/>
                <a:gd name="connsiteY0" fmla="*/ 325690 h 435227"/>
                <a:gd name="connsiteX1" fmla="*/ 171450 w 904303"/>
                <a:gd name="connsiteY1" fmla="*/ 435227 h 435227"/>
                <a:gd name="connsiteX2" fmla="*/ 904303 w 904303"/>
                <a:gd name="connsiteY2" fmla="*/ 101852 h 435227"/>
                <a:gd name="connsiteX3" fmla="*/ 647148 w 904303"/>
                <a:gd name="connsiteY3" fmla="*/ 0 h 435227"/>
                <a:gd name="connsiteX4" fmla="*/ 0 w 904303"/>
                <a:gd name="connsiteY4" fmla="*/ 325690 h 435227"/>
                <a:gd name="connsiteX0" fmla="*/ 0 w 904303"/>
                <a:gd name="connsiteY0" fmla="*/ 325690 h 458617"/>
                <a:gd name="connsiteX1" fmla="*/ 257414 w 904303"/>
                <a:gd name="connsiteY1" fmla="*/ 458617 h 458617"/>
                <a:gd name="connsiteX2" fmla="*/ 904303 w 904303"/>
                <a:gd name="connsiteY2" fmla="*/ 101852 h 458617"/>
                <a:gd name="connsiteX3" fmla="*/ 647148 w 904303"/>
                <a:gd name="connsiteY3" fmla="*/ 0 h 458617"/>
                <a:gd name="connsiteX4" fmla="*/ 0 w 904303"/>
                <a:gd name="connsiteY4" fmla="*/ 325690 h 458617"/>
                <a:gd name="connsiteX0" fmla="*/ 0 w 742693"/>
                <a:gd name="connsiteY0" fmla="*/ 325690 h 458617"/>
                <a:gd name="connsiteX1" fmla="*/ 257414 w 742693"/>
                <a:gd name="connsiteY1" fmla="*/ 458617 h 458617"/>
                <a:gd name="connsiteX2" fmla="*/ 742693 w 742693"/>
                <a:gd name="connsiteY2" fmla="*/ 204182 h 458617"/>
                <a:gd name="connsiteX3" fmla="*/ 647148 w 742693"/>
                <a:gd name="connsiteY3" fmla="*/ 0 h 458617"/>
                <a:gd name="connsiteX4" fmla="*/ 0 w 742693"/>
                <a:gd name="connsiteY4" fmla="*/ 325690 h 458617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95855 w 742693"/>
                <a:gd name="connsiteY3" fmla="*/ 0 h 382601"/>
                <a:gd name="connsiteX4" fmla="*/ 0 w 742693"/>
                <a:gd name="connsiteY4" fmla="*/ 249674 h 382601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78663 w 742693"/>
                <a:gd name="connsiteY3" fmla="*/ 0 h 382601"/>
                <a:gd name="connsiteX4" fmla="*/ 0 w 742693"/>
                <a:gd name="connsiteY4" fmla="*/ 249674 h 38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693" h="382601">
                  <a:moveTo>
                    <a:pt x="0" y="249674"/>
                  </a:moveTo>
                  <a:lnTo>
                    <a:pt x="257414" y="382601"/>
                  </a:lnTo>
                  <a:lnTo>
                    <a:pt x="742693" y="128166"/>
                  </a:lnTo>
                  <a:lnTo>
                    <a:pt x="478663" y="0"/>
                  </a:lnTo>
                  <a:lnTo>
                    <a:pt x="0" y="24967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ECA7B9DB-C494-8817-CEEE-E9054EA5B4BC}"/>
                </a:ext>
              </a:extLst>
            </p:cNvPr>
            <p:cNvSpPr/>
            <p:nvPr/>
          </p:nvSpPr>
          <p:spPr>
            <a:xfrm>
              <a:off x="4931673" y="5052805"/>
              <a:ext cx="205194" cy="124151"/>
            </a:xfrm>
            <a:custGeom>
              <a:avLst/>
              <a:gdLst>
                <a:gd name="connsiteX0" fmla="*/ 0 w 566738"/>
                <a:gd name="connsiteY0" fmla="*/ 342900 h 342900"/>
                <a:gd name="connsiteX1" fmla="*/ 0 w 566738"/>
                <a:gd name="connsiteY1" fmla="*/ 342900 h 342900"/>
                <a:gd name="connsiteX2" fmla="*/ 566738 w 56673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738" h="342900">
                  <a:moveTo>
                    <a:pt x="0" y="342900"/>
                  </a:moveTo>
                  <a:lnTo>
                    <a:pt x="0" y="342900"/>
                  </a:lnTo>
                  <a:lnTo>
                    <a:pt x="56673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896602D4-AEFC-56EE-02FF-20E192D0176E}"/>
                </a:ext>
              </a:extLst>
            </p:cNvPr>
            <p:cNvSpPr/>
            <p:nvPr/>
          </p:nvSpPr>
          <p:spPr>
            <a:xfrm>
              <a:off x="3955176" y="3666877"/>
              <a:ext cx="793867" cy="961276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9950 w 869950"/>
                <a:gd name="connsiteY0" fmla="*/ 0 h 1158875"/>
                <a:gd name="connsiteX1" fmla="*/ 31206 w 869950"/>
                <a:gd name="connsiteY1" fmla="*/ 480613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422610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866775 w 939118"/>
                <a:gd name="connsiteY4" fmla="*/ 713843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22110 w 939118"/>
                <a:gd name="connsiteY4" fmla="*/ 661524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79624 w 939118"/>
                <a:gd name="connsiteY1" fmla="*/ 525458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46035 w 946035"/>
                <a:gd name="connsiteY0" fmla="*/ 0 h 1218668"/>
                <a:gd name="connsiteX1" fmla="*/ 86541 w 946035"/>
                <a:gd name="connsiteY1" fmla="*/ 52545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75013 w 946035"/>
                <a:gd name="connsiteY1" fmla="*/ 54289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81930 w 946035"/>
                <a:gd name="connsiteY1" fmla="*/ 545389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08703"/>
                <a:gd name="connsiteX1" fmla="*/ 81930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035" h="1208703">
                  <a:moveTo>
                    <a:pt x="946035" y="0"/>
                  </a:moveTo>
                  <a:lnTo>
                    <a:pt x="75012" y="535424"/>
                  </a:lnTo>
                  <a:lnTo>
                    <a:pt x="0" y="482403"/>
                  </a:lnTo>
                  <a:cubicBezTo>
                    <a:pt x="1058" y="700420"/>
                    <a:pt x="9034" y="990686"/>
                    <a:pt x="10092" y="1208703"/>
                  </a:cubicBezTo>
                  <a:lnTo>
                    <a:pt x="942861" y="636611"/>
                  </a:lnTo>
                  <a:cubicBezTo>
                    <a:pt x="943919" y="418594"/>
                    <a:pt x="944977" y="218017"/>
                    <a:pt x="94603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20D224CB-E1D2-C170-4021-4F95B345083B}"/>
                </a:ext>
              </a:extLst>
            </p:cNvPr>
            <p:cNvSpPr/>
            <p:nvPr/>
          </p:nvSpPr>
          <p:spPr>
            <a:xfrm>
              <a:off x="3734792" y="4170562"/>
              <a:ext cx="1024137" cy="1154410"/>
            </a:xfrm>
            <a:custGeom>
              <a:avLst/>
              <a:gdLst>
                <a:gd name="connsiteX0" fmla="*/ 0 w 1231900"/>
                <a:gd name="connsiteY0" fmla="*/ 688975 h 835025"/>
                <a:gd name="connsiteX1" fmla="*/ 1222375 w 1231900"/>
                <a:gd name="connsiteY1" fmla="*/ 0 h 835025"/>
                <a:gd name="connsiteX2" fmla="*/ 1231900 w 1231900"/>
                <a:gd name="connsiteY2" fmla="*/ 349250 h 835025"/>
                <a:gd name="connsiteX3" fmla="*/ 241300 w 1231900"/>
                <a:gd name="connsiteY3" fmla="*/ 835025 h 835025"/>
                <a:gd name="connsiteX4" fmla="*/ 0 w 1231900"/>
                <a:gd name="connsiteY4" fmla="*/ 688975 h 835025"/>
                <a:gd name="connsiteX0" fmla="*/ 0 w 1229519"/>
                <a:gd name="connsiteY0" fmla="*/ 688975 h 835025"/>
                <a:gd name="connsiteX1" fmla="*/ 1222375 w 1229519"/>
                <a:gd name="connsiteY1" fmla="*/ 0 h 835025"/>
                <a:gd name="connsiteX2" fmla="*/ 1229519 w 1229519"/>
                <a:gd name="connsiteY2" fmla="*/ 318294 h 835025"/>
                <a:gd name="connsiteX3" fmla="*/ 241300 w 1229519"/>
                <a:gd name="connsiteY3" fmla="*/ 835025 h 835025"/>
                <a:gd name="connsiteX4" fmla="*/ 0 w 1229519"/>
                <a:gd name="connsiteY4" fmla="*/ 688975 h 835025"/>
                <a:gd name="connsiteX0" fmla="*/ 0 w 1255713"/>
                <a:gd name="connsiteY0" fmla="*/ 688975 h 835025"/>
                <a:gd name="connsiteX1" fmla="*/ 1222375 w 1255713"/>
                <a:gd name="connsiteY1" fmla="*/ 0 h 835025"/>
                <a:gd name="connsiteX2" fmla="*/ 1255713 w 1255713"/>
                <a:gd name="connsiteY2" fmla="*/ 289719 h 835025"/>
                <a:gd name="connsiteX3" fmla="*/ 241300 w 1255713"/>
                <a:gd name="connsiteY3" fmla="*/ 835025 h 835025"/>
                <a:gd name="connsiteX4" fmla="*/ 0 w 1255713"/>
                <a:gd name="connsiteY4" fmla="*/ 688975 h 83502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241300 w 1255713"/>
                <a:gd name="connsiteY3" fmla="*/ 854075 h 854075"/>
                <a:gd name="connsiteX4" fmla="*/ 0 w 1255713"/>
                <a:gd name="connsiteY4" fmla="*/ 708025 h 85407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315120 w 1255713"/>
                <a:gd name="connsiteY3" fmla="*/ 806450 h 854075"/>
                <a:gd name="connsiteX4" fmla="*/ 241300 w 1255713"/>
                <a:gd name="connsiteY4" fmla="*/ 854075 h 854075"/>
                <a:gd name="connsiteX5" fmla="*/ 0 w 1255713"/>
                <a:gd name="connsiteY5" fmla="*/ 708025 h 854075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243682 w 1255713"/>
                <a:gd name="connsiteY3" fmla="*/ 880269 h 880269"/>
                <a:gd name="connsiteX4" fmla="*/ 241300 w 1255713"/>
                <a:gd name="connsiteY4" fmla="*/ 854075 h 880269"/>
                <a:gd name="connsiteX5" fmla="*/ 0 w 1255713"/>
                <a:gd name="connsiteY5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460376 w 1255713"/>
                <a:gd name="connsiteY3" fmla="*/ 758825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124619 w 1255713"/>
                <a:gd name="connsiteY3" fmla="*/ 811212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343695 w 1255713"/>
                <a:gd name="connsiteY3" fmla="*/ 708819 h 880269"/>
                <a:gd name="connsiteX4" fmla="*/ 124619 w 1255713"/>
                <a:gd name="connsiteY4" fmla="*/ 811212 h 880269"/>
                <a:gd name="connsiteX5" fmla="*/ 243682 w 1255713"/>
                <a:gd name="connsiteY5" fmla="*/ 880269 h 880269"/>
                <a:gd name="connsiteX6" fmla="*/ 241300 w 1255713"/>
                <a:gd name="connsiteY6" fmla="*/ 854075 h 880269"/>
                <a:gd name="connsiteX7" fmla="*/ 0 w 1255713"/>
                <a:gd name="connsiteY7" fmla="*/ 708025 h 880269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124620 w 1255713"/>
                <a:gd name="connsiteY3" fmla="*/ 1327944 h 1327944"/>
                <a:gd name="connsiteX4" fmla="*/ 124619 w 1255713"/>
                <a:gd name="connsiteY4" fmla="*/ 811212 h 1327944"/>
                <a:gd name="connsiteX5" fmla="*/ 243682 w 1255713"/>
                <a:gd name="connsiteY5" fmla="*/ 880269 h 1327944"/>
                <a:gd name="connsiteX6" fmla="*/ 241300 w 1255713"/>
                <a:gd name="connsiteY6" fmla="*/ 854075 h 1327944"/>
                <a:gd name="connsiteX7" fmla="*/ 0 w 1255713"/>
                <a:gd name="connsiteY7" fmla="*/ 708025 h 1327944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284164 w 1255713"/>
                <a:gd name="connsiteY3" fmla="*/ 1182687 h 1327944"/>
                <a:gd name="connsiteX4" fmla="*/ 124620 w 1255713"/>
                <a:gd name="connsiteY4" fmla="*/ 1327944 h 1327944"/>
                <a:gd name="connsiteX5" fmla="*/ 124619 w 1255713"/>
                <a:gd name="connsiteY5" fmla="*/ 811212 h 1327944"/>
                <a:gd name="connsiteX6" fmla="*/ 243682 w 1255713"/>
                <a:gd name="connsiteY6" fmla="*/ 880269 h 1327944"/>
                <a:gd name="connsiteX7" fmla="*/ 241300 w 1255713"/>
                <a:gd name="connsiteY7" fmla="*/ 854075 h 1327944"/>
                <a:gd name="connsiteX8" fmla="*/ 0 w 1255713"/>
                <a:gd name="connsiteY8" fmla="*/ 708025 h 1327944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243683 w 1255713"/>
                <a:gd name="connsiteY3" fmla="*/ 1394618 h 1394618"/>
                <a:gd name="connsiteX4" fmla="*/ 124620 w 1255713"/>
                <a:gd name="connsiteY4" fmla="*/ 1327944 h 1394618"/>
                <a:gd name="connsiteX5" fmla="*/ 124619 w 1255713"/>
                <a:gd name="connsiteY5" fmla="*/ 811212 h 1394618"/>
                <a:gd name="connsiteX6" fmla="*/ 243682 w 1255713"/>
                <a:gd name="connsiteY6" fmla="*/ 880269 h 1394618"/>
                <a:gd name="connsiteX7" fmla="*/ 241300 w 1255713"/>
                <a:gd name="connsiteY7" fmla="*/ 854075 h 1394618"/>
                <a:gd name="connsiteX8" fmla="*/ 0 w 1255713"/>
                <a:gd name="connsiteY8" fmla="*/ 708025 h 1394618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422276 w 1255713"/>
                <a:gd name="connsiteY3" fmla="*/ 1201737 h 1394618"/>
                <a:gd name="connsiteX4" fmla="*/ 243683 w 1255713"/>
                <a:gd name="connsiteY4" fmla="*/ 1394618 h 1394618"/>
                <a:gd name="connsiteX5" fmla="*/ 124620 w 1255713"/>
                <a:gd name="connsiteY5" fmla="*/ 1327944 h 1394618"/>
                <a:gd name="connsiteX6" fmla="*/ 124619 w 1255713"/>
                <a:gd name="connsiteY6" fmla="*/ 811212 h 1394618"/>
                <a:gd name="connsiteX7" fmla="*/ 243682 w 1255713"/>
                <a:gd name="connsiteY7" fmla="*/ 880269 h 1394618"/>
                <a:gd name="connsiteX8" fmla="*/ 241300 w 1255713"/>
                <a:gd name="connsiteY8" fmla="*/ 854075 h 1394618"/>
                <a:gd name="connsiteX9" fmla="*/ 0 w 1255713"/>
                <a:gd name="connsiteY9" fmla="*/ 708025 h 1394618"/>
                <a:gd name="connsiteX0" fmla="*/ 0 w 1255713"/>
                <a:gd name="connsiteY0" fmla="*/ 708025 h 1420812"/>
                <a:gd name="connsiteX1" fmla="*/ 1255712 w 1255713"/>
                <a:gd name="connsiteY1" fmla="*/ 0 h 1420812"/>
                <a:gd name="connsiteX2" fmla="*/ 1255713 w 1255713"/>
                <a:gd name="connsiteY2" fmla="*/ 308769 h 1420812"/>
                <a:gd name="connsiteX3" fmla="*/ 243682 w 1255713"/>
                <a:gd name="connsiteY3" fmla="*/ 1420812 h 1420812"/>
                <a:gd name="connsiteX4" fmla="*/ 243683 w 1255713"/>
                <a:gd name="connsiteY4" fmla="*/ 1394618 h 1420812"/>
                <a:gd name="connsiteX5" fmla="*/ 124620 w 1255713"/>
                <a:gd name="connsiteY5" fmla="*/ 1327944 h 1420812"/>
                <a:gd name="connsiteX6" fmla="*/ 124619 w 1255713"/>
                <a:gd name="connsiteY6" fmla="*/ 811212 h 1420812"/>
                <a:gd name="connsiteX7" fmla="*/ 243682 w 1255713"/>
                <a:gd name="connsiteY7" fmla="*/ 880269 h 1420812"/>
                <a:gd name="connsiteX8" fmla="*/ 241300 w 1255713"/>
                <a:gd name="connsiteY8" fmla="*/ 854075 h 1420812"/>
                <a:gd name="connsiteX9" fmla="*/ 0 w 1255713"/>
                <a:gd name="connsiteY9" fmla="*/ 708025 h 1420812"/>
                <a:gd name="connsiteX0" fmla="*/ 0 w 1260476"/>
                <a:gd name="connsiteY0" fmla="*/ 708025 h 1420812"/>
                <a:gd name="connsiteX1" fmla="*/ 1255712 w 1260476"/>
                <a:gd name="connsiteY1" fmla="*/ 0 h 1420812"/>
                <a:gd name="connsiteX2" fmla="*/ 1260476 w 1260476"/>
                <a:gd name="connsiteY2" fmla="*/ 849312 h 1420812"/>
                <a:gd name="connsiteX3" fmla="*/ 243682 w 1260476"/>
                <a:gd name="connsiteY3" fmla="*/ 1420812 h 1420812"/>
                <a:gd name="connsiteX4" fmla="*/ 243683 w 1260476"/>
                <a:gd name="connsiteY4" fmla="*/ 1394618 h 1420812"/>
                <a:gd name="connsiteX5" fmla="*/ 124620 w 1260476"/>
                <a:gd name="connsiteY5" fmla="*/ 1327944 h 1420812"/>
                <a:gd name="connsiteX6" fmla="*/ 124619 w 1260476"/>
                <a:gd name="connsiteY6" fmla="*/ 811212 h 1420812"/>
                <a:gd name="connsiteX7" fmla="*/ 243682 w 1260476"/>
                <a:gd name="connsiteY7" fmla="*/ 880269 h 1420812"/>
                <a:gd name="connsiteX8" fmla="*/ 241300 w 1260476"/>
                <a:gd name="connsiteY8" fmla="*/ 854075 h 1420812"/>
                <a:gd name="connsiteX9" fmla="*/ 0 w 1260476"/>
                <a:gd name="connsiteY9" fmla="*/ 708025 h 142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0476" h="1420812">
                  <a:moveTo>
                    <a:pt x="0" y="708025"/>
                  </a:moveTo>
                  <a:lnTo>
                    <a:pt x="1255712" y="0"/>
                  </a:lnTo>
                  <a:cubicBezTo>
                    <a:pt x="1255712" y="102923"/>
                    <a:pt x="1260476" y="746389"/>
                    <a:pt x="1260476" y="849312"/>
                  </a:cubicBezTo>
                  <a:lnTo>
                    <a:pt x="243682" y="1420812"/>
                  </a:lnTo>
                  <a:cubicBezTo>
                    <a:pt x="243682" y="1412081"/>
                    <a:pt x="243683" y="1403349"/>
                    <a:pt x="243683" y="1394618"/>
                  </a:cubicBezTo>
                  <a:lnTo>
                    <a:pt x="124620" y="1327944"/>
                  </a:lnTo>
                  <a:cubicBezTo>
                    <a:pt x="124620" y="1155700"/>
                    <a:pt x="124619" y="983456"/>
                    <a:pt x="124619" y="811212"/>
                  </a:cubicBezTo>
                  <a:lnTo>
                    <a:pt x="243682" y="880269"/>
                  </a:lnTo>
                  <a:lnTo>
                    <a:pt x="241300" y="854075"/>
                  </a:lnTo>
                  <a:lnTo>
                    <a:pt x="0" y="70802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547DB686-E73A-6ECB-5304-04D73E18FB3E}"/>
                </a:ext>
              </a:extLst>
            </p:cNvPr>
            <p:cNvSpPr/>
            <p:nvPr/>
          </p:nvSpPr>
          <p:spPr>
            <a:xfrm>
              <a:off x="4030993" y="3123628"/>
              <a:ext cx="728085" cy="949550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7644 w 867644"/>
                <a:gd name="connsiteY0" fmla="*/ 0 h 1178024"/>
                <a:gd name="connsiteX1" fmla="*/ 0 w 867644"/>
                <a:gd name="connsiteY1" fmla="*/ 523974 h 1178024"/>
                <a:gd name="connsiteX2" fmla="*/ 3175 w 867644"/>
                <a:gd name="connsiteY2" fmla="*/ 1178024 h 1178024"/>
                <a:gd name="connsiteX3" fmla="*/ 866775 w 867644"/>
                <a:gd name="connsiteY3" fmla="*/ 673199 h 1178024"/>
                <a:gd name="connsiteX4" fmla="*/ 867644 w 867644"/>
                <a:gd name="connsiteY4" fmla="*/ 0 h 11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644" h="1178024">
                  <a:moveTo>
                    <a:pt x="867644" y="0"/>
                  </a:moveTo>
                  <a:cubicBezTo>
                    <a:pt x="577661" y="168275"/>
                    <a:pt x="289983" y="355699"/>
                    <a:pt x="0" y="523974"/>
                  </a:cubicBezTo>
                  <a:cubicBezTo>
                    <a:pt x="1058" y="741991"/>
                    <a:pt x="2117" y="960007"/>
                    <a:pt x="3175" y="1178024"/>
                  </a:cubicBezTo>
                  <a:lnTo>
                    <a:pt x="866775" y="673199"/>
                  </a:lnTo>
                  <a:cubicBezTo>
                    <a:pt x="867833" y="455182"/>
                    <a:pt x="866586" y="218017"/>
                    <a:pt x="867644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33B0D8D7-019E-DEEB-8293-F30FBEA7232D}"/>
                </a:ext>
              </a:extLst>
            </p:cNvPr>
            <p:cNvSpPr/>
            <p:nvPr/>
          </p:nvSpPr>
          <p:spPr>
            <a:xfrm>
              <a:off x="4749856" y="3139106"/>
              <a:ext cx="147042" cy="1988939"/>
            </a:xfrm>
            <a:custGeom>
              <a:avLst/>
              <a:gdLst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38113 w 228600"/>
                <a:gd name="connsiteY4" fmla="*/ 1357312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71451 w 228600"/>
                <a:gd name="connsiteY5" fmla="*/ 95249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61937"/>
                <a:gd name="connsiteY0" fmla="*/ 0 h 2505075"/>
                <a:gd name="connsiteX1" fmla="*/ 0 w 261937"/>
                <a:gd name="connsiteY1" fmla="*/ 2309812 h 2505075"/>
                <a:gd name="connsiteX2" fmla="*/ 223838 w 261937"/>
                <a:gd name="connsiteY2" fmla="*/ 2505075 h 2505075"/>
                <a:gd name="connsiteX3" fmla="*/ 261937 w 261937"/>
                <a:gd name="connsiteY3" fmla="*/ 1290637 h 2505075"/>
                <a:gd name="connsiteX4" fmla="*/ 161925 w 261937"/>
                <a:gd name="connsiteY4" fmla="*/ 1343024 h 2505075"/>
                <a:gd name="connsiteX5" fmla="*/ 171451 w 261937"/>
                <a:gd name="connsiteY5" fmla="*/ 95249 h 2505075"/>
                <a:gd name="connsiteX6" fmla="*/ 180975 w 261937"/>
                <a:gd name="connsiteY6" fmla="*/ 100012 h 2505075"/>
                <a:gd name="connsiteX7" fmla="*/ 0 w 261937"/>
                <a:gd name="connsiteY7" fmla="*/ 0 h 2505075"/>
                <a:gd name="connsiteX0" fmla="*/ 0 w 223872"/>
                <a:gd name="connsiteY0" fmla="*/ 0 h 2505075"/>
                <a:gd name="connsiteX1" fmla="*/ 0 w 223872"/>
                <a:gd name="connsiteY1" fmla="*/ 2309812 h 2505075"/>
                <a:gd name="connsiteX2" fmla="*/ 223838 w 223872"/>
                <a:gd name="connsiteY2" fmla="*/ 2505075 h 2505075"/>
                <a:gd name="connsiteX3" fmla="*/ 173831 w 223872"/>
                <a:gd name="connsiteY3" fmla="*/ 1354931 h 2505075"/>
                <a:gd name="connsiteX4" fmla="*/ 161925 w 223872"/>
                <a:gd name="connsiteY4" fmla="*/ 1343024 h 2505075"/>
                <a:gd name="connsiteX5" fmla="*/ 171451 w 223872"/>
                <a:gd name="connsiteY5" fmla="*/ 95249 h 2505075"/>
                <a:gd name="connsiteX6" fmla="*/ 180975 w 223872"/>
                <a:gd name="connsiteY6" fmla="*/ 100012 h 2505075"/>
                <a:gd name="connsiteX7" fmla="*/ 0 w 223872"/>
                <a:gd name="connsiteY7" fmla="*/ 0 h 2505075"/>
                <a:gd name="connsiteX0" fmla="*/ 0 w 180975"/>
                <a:gd name="connsiteY0" fmla="*/ 0 h 2447925"/>
                <a:gd name="connsiteX1" fmla="*/ 0 w 180975"/>
                <a:gd name="connsiteY1" fmla="*/ 2309812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  <a:gd name="connsiteX0" fmla="*/ 0 w 180975"/>
                <a:gd name="connsiteY0" fmla="*/ 0 h 2447925"/>
                <a:gd name="connsiteX1" fmla="*/ 16669 w 180975"/>
                <a:gd name="connsiteY1" fmla="*/ 2293144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975" h="2447925">
                  <a:moveTo>
                    <a:pt x="0" y="0"/>
                  </a:moveTo>
                  <a:lnTo>
                    <a:pt x="16669" y="2293144"/>
                  </a:lnTo>
                  <a:lnTo>
                    <a:pt x="157163" y="2447925"/>
                  </a:lnTo>
                  <a:cubicBezTo>
                    <a:pt x="158750" y="2052637"/>
                    <a:pt x="172244" y="1750219"/>
                    <a:pt x="173831" y="1354931"/>
                  </a:cubicBezTo>
                  <a:lnTo>
                    <a:pt x="161925" y="1343024"/>
                  </a:lnTo>
                  <a:cubicBezTo>
                    <a:pt x="163513" y="938212"/>
                    <a:pt x="169863" y="500061"/>
                    <a:pt x="171451" y="95249"/>
                  </a:cubicBezTo>
                  <a:lnTo>
                    <a:pt x="180975" y="100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88" name="Conector recto 87">
              <a:extLst>
                <a:ext uri="{FF2B5EF4-FFF2-40B4-BE49-F238E27FC236}">
                  <a16:creationId xmlns:a16="http://schemas.microsoft.com/office/drawing/2014/main" id="{82789F6A-3613-75B8-A440-1DCD95ADCD94}"/>
                </a:ext>
              </a:extLst>
            </p:cNvPr>
            <p:cNvCxnSpPr>
              <a:cxnSpLocks/>
              <a:stCxn id="85" idx="0"/>
              <a:endCxn id="84" idx="4"/>
            </p:cNvCxnSpPr>
            <p:nvPr/>
          </p:nvCxnSpPr>
          <p:spPr>
            <a:xfrm flipV="1">
              <a:off x="3734792" y="4173171"/>
              <a:ext cx="1011587" cy="57266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5E9C4974-5631-D661-179D-1ED2ECD8DE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688" y="4396928"/>
              <a:ext cx="827514" cy="46756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8753C063-1C6D-68EF-5D0B-95C97DCBB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0220" y="4414194"/>
              <a:ext cx="821399" cy="4641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4477BBE6-F935-9341-6381-71C09E125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276" y="4853067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>
              <a:extLst>
                <a:ext uri="{FF2B5EF4-FFF2-40B4-BE49-F238E27FC236}">
                  <a16:creationId xmlns:a16="http://schemas.microsoft.com/office/drawing/2014/main" id="{B813F0C6-1406-679B-83DF-034233309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641" y="4728505"/>
              <a:ext cx="916682" cy="51794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Imagen 99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E373E5A-D6CD-7740-8AE3-9335B1935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1" t="76935" r="65925"/>
            <a:stretch/>
          </p:blipFill>
          <p:spPr>
            <a:xfrm>
              <a:off x="4237832" y="5187719"/>
              <a:ext cx="1055518" cy="1285224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1B71EE51-3777-643C-A681-BC3E3639C123}"/>
                </a:ext>
              </a:extLst>
            </p:cNvPr>
            <p:cNvSpPr/>
            <p:nvPr/>
          </p:nvSpPr>
          <p:spPr>
            <a:xfrm>
              <a:off x="4900812" y="4072534"/>
              <a:ext cx="301823" cy="1485900"/>
            </a:xfrm>
            <a:custGeom>
              <a:avLst/>
              <a:gdLst>
                <a:gd name="connsiteX0" fmla="*/ 3175 w 371475"/>
                <a:gd name="connsiteY0" fmla="*/ 1536700 h 1828800"/>
                <a:gd name="connsiteX1" fmla="*/ 295275 w 371475"/>
                <a:gd name="connsiteY1" fmla="*/ 1698625 h 1828800"/>
                <a:gd name="connsiteX2" fmla="*/ 285750 w 371475"/>
                <a:gd name="connsiteY2" fmla="*/ 12700 h 1828800"/>
                <a:gd name="connsiteX3" fmla="*/ 336550 w 371475"/>
                <a:gd name="connsiteY3" fmla="*/ 0 h 1828800"/>
                <a:gd name="connsiteX4" fmla="*/ 371475 w 371475"/>
                <a:gd name="connsiteY4" fmla="*/ 19050 h 1828800"/>
                <a:gd name="connsiteX5" fmla="*/ 371475 w 371475"/>
                <a:gd name="connsiteY5" fmla="*/ 1828800 h 1828800"/>
                <a:gd name="connsiteX6" fmla="*/ 0 w 371475"/>
                <a:gd name="connsiteY6" fmla="*/ 1609725 h 1828800"/>
                <a:gd name="connsiteX7" fmla="*/ 3175 w 371475"/>
                <a:gd name="connsiteY7" fmla="*/ 15367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475" h="1828800">
                  <a:moveTo>
                    <a:pt x="3175" y="1536700"/>
                  </a:moveTo>
                  <a:lnTo>
                    <a:pt x="295275" y="1698625"/>
                  </a:lnTo>
                  <a:lnTo>
                    <a:pt x="285750" y="12700"/>
                  </a:lnTo>
                  <a:lnTo>
                    <a:pt x="336550" y="0"/>
                  </a:lnTo>
                  <a:lnTo>
                    <a:pt x="371475" y="19050"/>
                  </a:lnTo>
                  <a:lnTo>
                    <a:pt x="371475" y="1828800"/>
                  </a:lnTo>
                  <a:lnTo>
                    <a:pt x="0" y="1609725"/>
                  </a:lnTo>
                  <a:lnTo>
                    <a:pt x="3175" y="15367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C39E8151-B9A5-3CAA-C0DB-A2D94D463BCA}"/>
                </a:ext>
              </a:extLst>
            </p:cNvPr>
            <p:cNvSpPr/>
            <p:nvPr/>
          </p:nvSpPr>
          <p:spPr>
            <a:xfrm>
              <a:off x="4245536" y="4854555"/>
              <a:ext cx="894081" cy="475952"/>
            </a:xfrm>
            <a:custGeom>
              <a:avLst/>
              <a:gdLst>
                <a:gd name="connsiteX0" fmla="*/ 726281 w 1100138"/>
                <a:gd name="connsiteY0" fmla="*/ 590550 h 590550"/>
                <a:gd name="connsiteX1" fmla="*/ 1090613 w 1100138"/>
                <a:gd name="connsiteY1" fmla="*/ 385763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16744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609600 h 609600"/>
                <a:gd name="connsiteX1" fmla="*/ 1092994 w 1100138"/>
                <a:gd name="connsiteY1" fmla="*/ 407195 h 609600"/>
                <a:gd name="connsiteX2" fmla="*/ 1100138 w 1100138"/>
                <a:gd name="connsiteY2" fmla="*/ 250031 h 609600"/>
                <a:gd name="connsiteX3" fmla="*/ 850106 w 1100138"/>
                <a:gd name="connsiteY3" fmla="*/ 404812 h 609600"/>
                <a:gd name="connsiteX4" fmla="*/ 616744 w 1100138"/>
                <a:gd name="connsiteY4" fmla="*/ 195263 h 609600"/>
                <a:gd name="connsiteX5" fmla="*/ 619125 w 1100138"/>
                <a:gd name="connsiteY5" fmla="*/ 0 h 609600"/>
                <a:gd name="connsiteX6" fmla="*/ 2381 w 1100138"/>
                <a:gd name="connsiteY6" fmla="*/ 369094 h 609600"/>
                <a:gd name="connsiteX7" fmla="*/ 0 w 1100138"/>
                <a:gd name="connsiteY7" fmla="*/ 431006 h 609600"/>
                <a:gd name="connsiteX8" fmla="*/ 726281 w 1100138"/>
                <a:gd name="connsiteY8" fmla="*/ 609600 h 609600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850106 w 1100138"/>
                <a:gd name="connsiteY3" fmla="*/ 380999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773906 w 1100138"/>
                <a:gd name="connsiteY3" fmla="*/ 311942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092994"/>
                <a:gd name="connsiteY0" fmla="*/ 585787 h 585787"/>
                <a:gd name="connsiteX1" fmla="*/ 1092994 w 1092994"/>
                <a:gd name="connsiteY1" fmla="*/ 383382 h 585787"/>
                <a:gd name="connsiteX2" fmla="*/ 1090613 w 1092994"/>
                <a:gd name="connsiteY2" fmla="*/ 133350 h 585787"/>
                <a:gd name="connsiteX3" fmla="*/ 773906 w 1092994"/>
                <a:gd name="connsiteY3" fmla="*/ 311942 h 585787"/>
                <a:gd name="connsiteX4" fmla="*/ 616744 w 1092994"/>
                <a:gd name="connsiteY4" fmla="*/ 171450 h 585787"/>
                <a:gd name="connsiteX5" fmla="*/ 614363 w 1092994"/>
                <a:gd name="connsiteY5" fmla="*/ 0 h 585787"/>
                <a:gd name="connsiteX6" fmla="*/ 2381 w 1092994"/>
                <a:gd name="connsiteY6" fmla="*/ 345281 h 585787"/>
                <a:gd name="connsiteX7" fmla="*/ 0 w 1092994"/>
                <a:gd name="connsiteY7" fmla="*/ 407193 h 585787"/>
                <a:gd name="connsiteX8" fmla="*/ 726281 w 1092994"/>
                <a:gd name="connsiteY8" fmla="*/ 585787 h 585787"/>
                <a:gd name="connsiteX0" fmla="*/ 726281 w 1090842"/>
                <a:gd name="connsiteY0" fmla="*/ 585787 h 585787"/>
                <a:gd name="connsiteX1" fmla="*/ 1090613 w 1090842"/>
                <a:gd name="connsiteY1" fmla="*/ 395288 h 585787"/>
                <a:gd name="connsiteX2" fmla="*/ 1090613 w 1090842"/>
                <a:gd name="connsiteY2" fmla="*/ 133350 h 585787"/>
                <a:gd name="connsiteX3" fmla="*/ 773906 w 1090842"/>
                <a:gd name="connsiteY3" fmla="*/ 311942 h 585787"/>
                <a:gd name="connsiteX4" fmla="*/ 616744 w 1090842"/>
                <a:gd name="connsiteY4" fmla="*/ 171450 h 585787"/>
                <a:gd name="connsiteX5" fmla="*/ 614363 w 1090842"/>
                <a:gd name="connsiteY5" fmla="*/ 0 h 585787"/>
                <a:gd name="connsiteX6" fmla="*/ 2381 w 1090842"/>
                <a:gd name="connsiteY6" fmla="*/ 345281 h 585787"/>
                <a:gd name="connsiteX7" fmla="*/ 0 w 1090842"/>
                <a:gd name="connsiteY7" fmla="*/ 407193 h 585787"/>
                <a:gd name="connsiteX8" fmla="*/ 726281 w 1090842"/>
                <a:gd name="connsiteY8" fmla="*/ 585787 h 585787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23928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  <a:gd name="connsiteX0" fmla="*/ 735846 w 1100407"/>
                <a:gd name="connsiteY0" fmla="*/ 571499 h 571499"/>
                <a:gd name="connsiteX1" fmla="*/ 1100178 w 1100407"/>
                <a:gd name="connsiteY1" fmla="*/ 381000 h 571499"/>
                <a:gd name="connsiteX2" fmla="*/ 1100178 w 1100407"/>
                <a:gd name="connsiteY2" fmla="*/ 119062 h 571499"/>
                <a:gd name="connsiteX3" fmla="*/ 783471 w 1100407"/>
                <a:gd name="connsiteY3" fmla="*/ 297654 h 571499"/>
                <a:gd name="connsiteX4" fmla="*/ 626309 w 1100407"/>
                <a:gd name="connsiteY4" fmla="*/ 157162 h 571499"/>
                <a:gd name="connsiteX5" fmla="*/ 614403 w 1100407"/>
                <a:gd name="connsiteY5" fmla="*/ 0 h 571499"/>
                <a:gd name="connsiteX6" fmla="*/ 40 w 1100407"/>
                <a:gd name="connsiteY6" fmla="*/ 350043 h 571499"/>
                <a:gd name="connsiteX7" fmla="*/ 9565 w 1100407"/>
                <a:gd name="connsiteY7" fmla="*/ 392905 h 571499"/>
                <a:gd name="connsiteX8" fmla="*/ 735846 w 1100407"/>
                <a:gd name="connsiteY8" fmla="*/ 571499 h 571499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33453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0407" h="585787">
                  <a:moveTo>
                    <a:pt x="735846" y="585787"/>
                  </a:moveTo>
                  <a:lnTo>
                    <a:pt x="1100178" y="395288"/>
                  </a:lnTo>
                  <a:cubicBezTo>
                    <a:pt x="1099384" y="311944"/>
                    <a:pt x="1100972" y="216694"/>
                    <a:pt x="1100178" y="133350"/>
                  </a:cubicBezTo>
                  <a:lnTo>
                    <a:pt x="783471" y="311942"/>
                  </a:lnTo>
                  <a:lnTo>
                    <a:pt x="626309" y="171450"/>
                  </a:lnTo>
                  <a:cubicBezTo>
                    <a:pt x="627103" y="112712"/>
                    <a:pt x="632659" y="58738"/>
                    <a:pt x="633453" y="0"/>
                  </a:cubicBezTo>
                  <a:lnTo>
                    <a:pt x="40" y="364331"/>
                  </a:lnTo>
                  <a:cubicBezTo>
                    <a:pt x="-754" y="384968"/>
                    <a:pt x="10359" y="386556"/>
                    <a:pt x="9565" y="407193"/>
                  </a:cubicBezTo>
                  <a:lnTo>
                    <a:pt x="735846" y="5857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E5C7DF85-89DC-4DD4-8BB0-5223440844F7}"/>
                </a:ext>
              </a:extLst>
            </p:cNvPr>
            <p:cNvSpPr/>
            <p:nvPr/>
          </p:nvSpPr>
          <p:spPr>
            <a:xfrm>
              <a:off x="4632524" y="4411761"/>
              <a:ext cx="128984" cy="461764"/>
            </a:xfrm>
            <a:custGeom>
              <a:avLst/>
              <a:gdLst>
                <a:gd name="connsiteX0" fmla="*/ 130175 w 149225"/>
                <a:gd name="connsiteY0" fmla="*/ 539750 h 539750"/>
                <a:gd name="connsiteX1" fmla="*/ 0 w 149225"/>
                <a:gd name="connsiteY1" fmla="*/ 476250 h 539750"/>
                <a:gd name="connsiteX2" fmla="*/ 0 w 149225"/>
                <a:gd name="connsiteY2" fmla="*/ 73025 h 539750"/>
                <a:gd name="connsiteX3" fmla="*/ 149225 w 149225"/>
                <a:gd name="connsiteY3" fmla="*/ 0 h 539750"/>
                <a:gd name="connsiteX4" fmla="*/ 130175 w 149225"/>
                <a:gd name="connsiteY4" fmla="*/ 539750 h 539750"/>
                <a:gd name="connsiteX0" fmla="*/ 139700 w 149225"/>
                <a:gd name="connsiteY0" fmla="*/ 537369 h 537369"/>
                <a:gd name="connsiteX1" fmla="*/ 0 w 149225"/>
                <a:gd name="connsiteY1" fmla="*/ 476250 h 537369"/>
                <a:gd name="connsiteX2" fmla="*/ 0 w 149225"/>
                <a:gd name="connsiteY2" fmla="*/ 73025 h 537369"/>
                <a:gd name="connsiteX3" fmla="*/ 149225 w 149225"/>
                <a:gd name="connsiteY3" fmla="*/ 0 h 537369"/>
                <a:gd name="connsiteX4" fmla="*/ 139700 w 149225"/>
                <a:gd name="connsiteY4" fmla="*/ 537369 h 537369"/>
                <a:gd name="connsiteX0" fmla="*/ 163512 w 163512"/>
                <a:gd name="connsiteY0" fmla="*/ 542131 h 542131"/>
                <a:gd name="connsiteX1" fmla="*/ 0 w 163512"/>
                <a:gd name="connsiteY1" fmla="*/ 476250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63512 w 163512"/>
                <a:gd name="connsiteY0" fmla="*/ 542131 h 542131"/>
                <a:gd name="connsiteX1" fmla="*/ 0 w 163512"/>
                <a:gd name="connsiteY1" fmla="*/ 459581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58750 w 158750"/>
                <a:gd name="connsiteY0" fmla="*/ 554037 h 554037"/>
                <a:gd name="connsiteX1" fmla="*/ 0 w 158750"/>
                <a:gd name="connsiteY1" fmla="*/ 459581 h 554037"/>
                <a:gd name="connsiteX2" fmla="*/ 0 w 158750"/>
                <a:gd name="connsiteY2" fmla="*/ 73025 h 554037"/>
                <a:gd name="connsiteX3" fmla="*/ 149225 w 158750"/>
                <a:gd name="connsiteY3" fmla="*/ 0 h 554037"/>
                <a:gd name="connsiteX4" fmla="*/ 158750 w 158750"/>
                <a:gd name="connsiteY4" fmla="*/ 554037 h 554037"/>
                <a:gd name="connsiteX0" fmla="*/ 158750 w 158750"/>
                <a:gd name="connsiteY0" fmla="*/ 568325 h 568325"/>
                <a:gd name="connsiteX1" fmla="*/ 0 w 158750"/>
                <a:gd name="connsiteY1" fmla="*/ 473869 h 568325"/>
                <a:gd name="connsiteX2" fmla="*/ 0 w 158750"/>
                <a:gd name="connsiteY2" fmla="*/ 87313 h 568325"/>
                <a:gd name="connsiteX3" fmla="*/ 151606 w 158750"/>
                <a:gd name="connsiteY3" fmla="*/ 0 h 568325"/>
                <a:gd name="connsiteX4" fmla="*/ 158750 w 158750"/>
                <a:gd name="connsiteY4" fmla="*/ 568325 h 5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50" h="568325">
                  <a:moveTo>
                    <a:pt x="158750" y="568325"/>
                  </a:moveTo>
                  <a:lnTo>
                    <a:pt x="0" y="473869"/>
                  </a:lnTo>
                  <a:lnTo>
                    <a:pt x="0" y="87313"/>
                  </a:lnTo>
                  <a:lnTo>
                    <a:pt x="151606" y="0"/>
                  </a:lnTo>
                  <a:cubicBezTo>
                    <a:pt x="153987" y="189442"/>
                    <a:pt x="156369" y="378883"/>
                    <a:pt x="158750" y="5683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C4B08260-D1F2-DC59-3551-7C7E7769F6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128" y="4870251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E4196DD-A471-BBD5-5EC2-DFC600F616AE}"/>
                </a:ext>
              </a:extLst>
            </p:cNvPr>
            <p:cNvSpPr/>
            <p:nvPr/>
          </p:nvSpPr>
          <p:spPr>
            <a:xfrm>
              <a:off x="4892685" y="3057504"/>
              <a:ext cx="282476" cy="1172468"/>
            </a:xfrm>
            <a:custGeom>
              <a:avLst/>
              <a:gdLst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23900 w 723900"/>
                <a:gd name="connsiteY7" fmla="*/ 595312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280727 w 723900"/>
                <a:gd name="connsiteY4" fmla="*/ 1188244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531144"/>
                <a:gd name="connsiteX1" fmla="*/ 0 w 723900"/>
                <a:gd name="connsiteY1" fmla="*/ 457200 h 1531144"/>
                <a:gd name="connsiteX2" fmla="*/ 117138 w 723900"/>
                <a:gd name="connsiteY2" fmla="*/ 1531144 h 1531144"/>
                <a:gd name="connsiteX3" fmla="*/ 571500 w 723900"/>
                <a:gd name="connsiteY3" fmla="*/ 1323975 h 1531144"/>
                <a:gd name="connsiteX4" fmla="*/ 280727 w 723900"/>
                <a:gd name="connsiteY4" fmla="*/ 1188244 h 1531144"/>
                <a:gd name="connsiteX5" fmla="*/ 273583 w 723900"/>
                <a:gd name="connsiteY5" fmla="*/ 511969 h 1531144"/>
                <a:gd name="connsiteX6" fmla="*/ 425298 w 723900"/>
                <a:gd name="connsiteY6" fmla="*/ 438150 h 1531144"/>
                <a:gd name="connsiteX7" fmla="*/ 694445 w 723900"/>
                <a:gd name="connsiteY7" fmla="*/ 571500 h 1531144"/>
                <a:gd name="connsiteX8" fmla="*/ 723900 w 723900"/>
                <a:gd name="connsiteY8" fmla="*/ 0 h 1531144"/>
                <a:gd name="connsiteX9" fmla="*/ 661988 w 723900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577307 w 606762"/>
                <a:gd name="connsiteY7" fmla="*/ 571500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26096 w 606762"/>
                <a:gd name="connsiteY0" fmla="*/ 340518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26096 w 606762"/>
                <a:gd name="connsiteY9" fmla="*/ 340518 h 1531144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35067 w 454362"/>
                <a:gd name="connsiteY7" fmla="*/ 438150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996 w 454362"/>
                <a:gd name="connsiteY0" fmla="*/ 214312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996 w 454362"/>
                <a:gd name="connsiteY9" fmla="*/ 214312 h 1483519"/>
                <a:gd name="connsiteX0" fmla="*/ 40043 w 493409"/>
                <a:gd name="connsiteY0" fmla="*/ 214312 h 1483519"/>
                <a:gd name="connsiteX1" fmla="*/ 0 w 493409"/>
                <a:gd name="connsiteY1" fmla="*/ 1454943 h 1483519"/>
                <a:gd name="connsiteX2" fmla="*/ 39047 w 493409"/>
                <a:gd name="connsiteY2" fmla="*/ 1483519 h 1483519"/>
                <a:gd name="connsiteX3" fmla="*/ 493409 w 493409"/>
                <a:gd name="connsiteY3" fmla="*/ 1276350 h 1483519"/>
                <a:gd name="connsiteX4" fmla="*/ 202636 w 493409"/>
                <a:gd name="connsiteY4" fmla="*/ 1140619 h 1483519"/>
                <a:gd name="connsiteX5" fmla="*/ 195492 w 493409"/>
                <a:gd name="connsiteY5" fmla="*/ 464344 h 1483519"/>
                <a:gd name="connsiteX6" fmla="*/ 347207 w 493409"/>
                <a:gd name="connsiteY6" fmla="*/ 390525 h 1483519"/>
                <a:gd name="connsiteX7" fmla="*/ 451802 w 493409"/>
                <a:gd name="connsiteY7" fmla="*/ 426244 h 1483519"/>
                <a:gd name="connsiteX8" fmla="*/ 470101 w 493409"/>
                <a:gd name="connsiteY8" fmla="*/ 0 h 1483519"/>
                <a:gd name="connsiteX9" fmla="*/ 40043 w 493409"/>
                <a:gd name="connsiteY9" fmla="*/ 214312 h 1483519"/>
                <a:gd name="connsiteX0" fmla="*/ 40043 w 493409"/>
                <a:gd name="connsiteY0" fmla="*/ 214312 h 1454943"/>
                <a:gd name="connsiteX1" fmla="*/ 0 w 493409"/>
                <a:gd name="connsiteY1" fmla="*/ 1454943 h 1454943"/>
                <a:gd name="connsiteX2" fmla="*/ 421140 w 493409"/>
                <a:gd name="connsiteY2" fmla="*/ 1259682 h 1454943"/>
                <a:gd name="connsiteX3" fmla="*/ 493409 w 493409"/>
                <a:gd name="connsiteY3" fmla="*/ 1276350 h 1454943"/>
                <a:gd name="connsiteX4" fmla="*/ 202636 w 493409"/>
                <a:gd name="connsiteY4" fmla="*/ 1140619 h 1454943"/>
                <a:gd name="connsiteX5" fmla="*/ 195492 w 493409"/>
                <a:gd name="connsiteY5" fmla="*/ 464344 h 1454943"/>
                <a:gd name="connsiteX6" fmla="*/ 347207 w 493409"/>
                <a:gd name="connsiteY6" fmla="*/ 390525 h 1454943"/>
                <a:gd name="connsiteX7" fmla="*/ 451802 w 493409"/>
                <a:gd name="connsiteY7" fmla="*/ 426244 h 1454943"/>
                <a:gd name="connsiteX8" fmla="*/ 470101 w 493409"/>
                <a:gd name="connsiteY8" fmla="*/ 0 h 1454943"/>
                <a:gd name="connsiteX9" fmla="*/ 40043 w 493409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202636 w 470162"/>
                <a:gd name="connsiteY4" fmla="*/ 1140619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40663 w 470162"/>
                <a:gd name="connsiteY2" fmla="*/ 1252538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0121 w 436694"/>
                <a:gd name="connsiteY4" fmla="*/ 1107282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274693 w 436694"/>
                <a:gd name="connsiteY6" fmla="*/ 366712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67"/>
                <a:gd name="connsiteY0" fmla="*/ 214312 h 1452562"/>
                <a:gd name="connsiteX1" fmla="*/ 0 w 436667"/>
                <a:gd name="connsiteY1" fmla="*/ 1452562 h 1452562"/>
                <a:gd name="connsiteX2" fmla="*/ 407195 w 436667"/>
                <a:gd name="connsiteY2" fmla="*/ 1252538 h 1452562"/>
                <a:gd name="connsiteX3" fmla="*/ 128050 w 436667"/>
                <a:gd name="connsiteY3" fmla="*/ 1100138 h 1452562"/>
                <a:gd name="connsiteX4" fmla="*/ 138488 w 436667"/>
                <a:gd name="connsiteY4" fmla="*/ 1104900 h 1452562"/>
                <a:gd name="connsiteX5" fmla="*/ 128556 w 436667"/>
                <a:gd name="connsiteY5" fmla="*/ 450057 h 1452562"/>
                <a:gd name="connsiteX6" fmla="*/ 274693 w 436667"/>
                <a:gd name="connsiteY6" fmla="*/ 366712 h 1452562"/>
                <a:gd name="connsiteX7" fmla="*/ 401600 w 436667"/>
                <a:gd name="connsiteY7" fmla="*/ 435769 h 1452562"/>
                <a:gd name="connsiteX8" fmla="*/ 436633 w 436667"/>
                <a:gd name="connsiteY8" fmla="*/ 0 h 1452562"/>
                <a:gd name="connsiteX9" fmla="*/ 6575 w 436667"/>
                <a:gd name="connsiteY9" fmla="*/ 214312 h 1452562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7187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9568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85849 w 407195"/>
                <a:gd name="connsiteY7" fmla="*/ 366712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7195" h="1443037">
                  <a:moveTo>
                    <a:pt x="6575" y="204787"/>
                  </a:moveTo>
                  <a:cubicBezTo>
                    <a:pt x="4383" y="617537"/>
                    <a:pt x="2192" y="1030287"/>
                    <a:pt x="0" y="1443037"/>
                  </a:cubicBezTo>
                  <a:lnTo>
                    <a:pt x="407195" y="1243013"/>
                  </a:lnTo>
                  <a:lnTo>
                    <a:pt x="128050" y="1090613"/>
                  </a:lnTo>
                  <a:lnTo>
                    <a:pt x="138488" y="1095375"/>
                  </a:lnTo>
                  <a:cubicBezTo>
                    <a:pt x="136107" y="877094"/>
                    <a:pt x="139304" y="663575"/>
                    <a:pt x="136923" y="445294"/>
                  </a:cubicBezTo>
                  <a:cubicBezTo>
                    <a:pt x="145996" y="440875"/>
                    <a:pt x="155069" y="431693"/>
                    <a:pt x="164142" y="427274"/>
                  </a:cubicBezTo>
                  <a:lnTo>
                    <a:pt x="285849" y="366712"/>
                  </a:lnTo>
                  <a:lnTo>
                    <a:pt x="401600" y="426244"/>
                  </a:lnTo>
                  <a:cubicBezTo>
                    <a:pt x="400262" y="280194"/>
                    <a:pt x="393347" y="146050"/>
                    <a:pt x="392009" y="0"/>
                  </a:cubicBezTo>
                  <a:lnTo>
                    <a:pt x="6575" y="204787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136" name="Forma libre: forma 135">
              <a:extLst>
                <a:ext uri="{FF2B5EF4-FFF2-40B4-BE49-F238E27FC236}">
                  <a16:creationId xmlns:a16="http://schemas.microsoft.com/office/drawing/2014/main" id="{93FC2E94-6CBE-3831-5F74-DFA91294958F}"/>
                </a:ext>
              </a:extLst>
            </p:cNvPr>
            <p:cNvSpPr/>
            <p:nvPr/>
          </p:nvSpPr>
          <p:spPr>
            <a:xfrm>
              <a:off x="5029795" y="2513569"/>
              <a:ext cx="706189" cy="979180"/>
            </a:xfrm>
            <a:custGeom>
              <a:avLst/>
              <a:gdLst>
                <a:gd name="connsiteX0" fmla="*/ 0 w 869156"/>
                <a:gd name="connsiteY0" fmla="*/ 573881 h 1216819"/>
                <a:gd name="connsiteX1" fmla="*/ 166688 w 869156"/>
                <a:gd name="connsiteY1" fmla="*/ 671513 h 1216819"/>
                <a:gd name="connsiteX2" fmla="*/ 176213 w 869156"/>
                <a:gd name="connsiteY2" fmla="*/ 1107281 h 1216819"/>
                <a:gd name="connsiteX3" fmla="*/ 376238 w 869156"/>
                <a:gd name="connsiteY3" fmla="*/ 1216819 h 1216819"/>
                <a:gd name="connsiteX4" fmla="*/ 869156 w 869156"/>
                <a:gd name="connsiteY4" fmla="*/ 919163 h 1216819"/>
                <a:gd name="connsiteX5" fmla="*/ 869156 w 869156"/>
                <a:gd name="connsiteY5" fmla="*/ 0 h 1216819"/>
                <a:gd name="connsiteX6" fmla="*/ 535781 w 869156"/>
                <a:gd name="connsiteY6" fmla="*/ 192881 h 1216819"/>
                <a:gd name="connsiteX7" fmla="*/ 535781 w 869156"/>
                <a:gd name="connsiteY7" fmla="*/ 276225 h 1216819"/>
                <a:gd name="connsiteX8" fmla="*/ 0 w 869156"/>
                <a:gd name="connsiteY8" fmla="*/ 573881 h 12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9156" h="1216819">
                  <a:moveTo>
                    <a:pt x="0" y="573881"/>
                  </a:moveTo>
                  <a:lnTo>
                    <a:pt x="166688" y="671513"/>
                  </a:lnTo>
                  <a:lnTo>
                    <a:pt x="176213" y="1107281"/>
                  </a:lnTo>
                  <a:lnTo>
                    <a:pt x="376238" y="1216819"/>
                  </a:lnTo>
                  <a:lnTo>
                    <a:pt x="869156" y="919163"/>
                  </a:lnTo>
                  <a:lnTo>
                    <a:pt x="869156" y="0"/>
                  </a:lnTo>
                  <a:lnTo>
                    <a:pt x="535781" y="192881"/>
                  </a:lnTo>
                  <a:lnTo>
                    <a:pt x="535781" y="276225"/>
                  </a:lnTo>
                  <a:lnTo>
                    <a:pt x="0" y="57388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32" name="Conector recto 131">
              <a:extLst>
                <a:ext uri="{FF2B5EF4-FFF2-40B4-BE49-F238E27FC236}">
                  <a16:creationId xmlns:a16="http://schemas.microsoft.com/office/drawing/2014/main" id="{1F2D8AFE-E14B-2522-C003-32264132CB2E}"/>
                </a:ext>
              </a:extLst>
            </p:cNvPr>
            <p:cNvCxnSpPr>
              <a:cxnSpLocks/>
              <a:stCxn id="86" idx="1"/>
            </p:cNvCxnSpPr>
            <p:nvPr/>
          </p:nvCxnSpPr>
          <p:spPr>
            <a:xfrm flipV="1">
              <a:off x="4030993" y="2710241"/>
              <a:ext cx="1443067" cy="83573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cto 137">
              <a:extLst>
                <a:ext uri="{FF2B5EF4-FFF2-40B4-BE49-F238E27FC236}">
                  <a16:creationId xmlns:a16="http://schemas.microsoft.com/office/drawing/2014/main" id="{FE39624B-131C-3A6A-9D19-F3AF79D82B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2503" y="3250732"/>
              <a:ext cx="281704" cy="1614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>
              <a:extLst>
                <a:ext uri="{FF2B5EF4-FFF2-40B4-BE49-F238E27FC236}">
                  <a16:creationId xmlns:a16="http://schemas.microsoft.com/office/drawing/2014/main" id="{DE3E0956-5A38-CAFD-F5A2-9F5043BCF566}"/>
                </a:ext>
              </a:extLst>
            </p:cNvPr>
            <p:cNvCxnSpPr>
              <a:cxnSpLocks/>
              <a:stCxn id="136" idx="7"/>
            </p:cNvCxnSpPr>
            <p:nvPr/>
          </p:nvCxnSpPr>
          <p:spPr>
            <a:xfrm flipH="1">
              <a:off x="5457290" y="2735849"/>
              <a:ext cx="7828" cy="519266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Forma libre: forma 143">
              <a:extLst>
                <a:ext uri="{FF2B5EF4-FFF2-40B4-BE49-F238E27FC236}">
                  <a16:creationId xmlns:a16="http://schemas.microsoft.com/office/drawing/2014/main" id="{EE87FF9F-5A34-8E47-D00F-75B1B7142610}"/>
                </a:ext>
              </a:extLst>
            </p:cNvPr>
            <p:cNvSpPr/>
            <p:nvPr/>
          </p:nvSpPr>
          <p:spPr>
            <a:xfrm>
              <a:off x="4615756" y="3243165"/>
              <a:ext cx="245715" cy="452735"/>
            </a:xfrm>
            <a:custGeom>
              <a:avLst/>
              <a:gdLst>
                <a:gd name="connsiteX0" fmla="*/ 0 w 302418"/>
                <a:gd name="connsiteY0" fmla="*/ 557212 h 557212"/>
                <a:gd name="connsiteX1" fmla="*/ 164306 w 302418"/>
                <a:gd name="connsiteY1" fmla="*/ 476250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45256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54781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418" h="557212">
                  <a:moveTo>
                    <a:pt x="0" y="557212"/>
                  </a:moveTo>
                  <a:lnTo>
                    <a:pt x="154781" y="478631"/>
                  </a:lnTo>
                  <a:lnTo>
                    <a:pt x="302418" y="554831"/>
                  </a:lnTo>
                  <a:lnTo>
                    <a:pt x="302418" y="71437"/>
                  </a:lnTo>
                  <a:lnTo>
                    <a:pt x="150018" y="0"/>
                  </a:lnTo>
                  <a:lnTo>
                    <a:pt x="0" y="80962"/>
                  </a:lnTo>
                  <a:lnTo>
                    <a:pt x="0" y="55721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51" name="Conector recto 150">
              <a:extLst>
                <a:ext uri="{FF2B5EF4-FFF2-40B4-BE49-F238E27FC236}">
                  <a16:creationId xmlns:a16="http://schemas.microsoft.com/office/drawing/2014/main" id="{83C2A3FB-B516-EE50-3240-C962D72043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5098" y="3666795"/>
              <a:ext cx="717008" cy="41090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upo 156">
              <a:extLst>
                <a:ext uri="{FF2B5EF4-FFF2-40B4-BE49-F238E27FC236}">
                  <a16:creationId xmlns:a16="http://schemas.microsoft.com/office/drawing/2014/main" id="{444282AC-7F02-571C-BAB6-635BC78E2E8E}"/>
                </a:ext>
              </a:extLst>
            </p:cNvPr>
            <p:cNvGrpSpPr/>
            <p:nvPr/>
          </p:nvGrpSpPr>
          <p:grpSpPr>
            <a:xfrm>
              <a:off x="4979805" y="3353307"/>
              <a:ext cx="913209" cy="1083469"/>
              <a:chOff x="1488462" y="2713281"/>
              <a:chExt cx="1123949" cy="1333500"/>
            </a:xfrm>
          </p:grpSpPr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D61E2CC6-1818-BD56-FD37-4A1B4863C72A}"/>
                  </a:ext>
                </a:extLst>
              </p:cNvPr>
              <p:cNvSpPr/>
              <p:nvPr/>
            </p:nvSpPr>
            <p:spPr>
              <a:xfrm>
                <a:off x="1488462" y="2713281"/>
                <a:ext cx="1123949" cy="1333500"/>
              </a:xfrm>
              <a:custGeom>
                <a:avLst/>
                <a:gdLst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0 w 1147762"/>
                  <a:gd name="connsiteY2" fmla="*/ 90487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23813 w 1147762"/>
                  <a:gd name="connsiteY2" fmla="*/ 76200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16793 w 1123949"/>
                  <a:gd name="connsiteY0" fmla="*/ 1333500 h 1333500"/>
                  <a:gd name="connsiteX1" fmla="*/ 7143 w 1123949"/>
                  <a:gd name="connsiteY1" fmla="*/ 742950 h 1333500"/>
                  <a:gd name="connsiteX2" fmla="*/ 0 w 1123949"/>
                  <a:gd name="connsiteY2" fmla="*/ 76200 h 1333500"/>
                  <a:gd name="connsiteX3" fmla="*/ 130968 w 1123949"/>
                  <a:gd name="connsiteY3" fmla="*/ 0 h 1333500"/>
                  <a:gd name="connsiteX4" fmla="*/ 1123949 w 1123949"/>
                  <a:gd name="connsiteY4" fmla="*/ 583406 h 1333500"/>
                  <a:gd name="connsiteX5" fmla="*/ 1007268 w 1123949"/>
                  <a:gd name="connsiteY5" fmla="*/ 661987 h 1333500"/>
                  <a:gd name="connsiteX6" fmla="*/ 1016793 w 1123949"/>
                  <a:gd name="connsiteY6" fmla="*/ 1333500 h 13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3949" h="1333500">
                    <a:moveTo>
                      <a:pt x="1016793" y="1333500"/>
                    </a:moveTo>
                    <a:lnTo>
                      <a:pt x="7143" y="742950"/>
                    </a:lnTo>
                    <a:lnTo>
                      <a:pt x="0" y="76200"/>
                    </a:lnTo>
                    <a:lnTo>
                      <a:pt x="130968" y="0"/>
                    </a:lnTo>
                    <a:lnTo>
                      <a:pt x="1123949" y="583406"/>
                    </a:lnTo>
                    <a:lnTo>
                      <a:pt x="1007268" y="661987"/>
                    </a:lnTo>
                    <a:lnTo>
                      <a:pt x="1016793" y="133350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cxnSp>
            <p:nvCxnSpPr>
              <p:cNvPr id="155" name="Conector recto 154">
                <a:extLst>
                  <a:ext uri="{FF2B5EF4-FFF2-40B4-BE49-F238E27FC236}">
                    <a16:creationId xmlns:a16="http://schemas.microsoft.com/office/drawing/2014/main" id="{6C79DC5F-E070-9AD0-E62C-2D92E89B4524}"/>
                  </a:ext>
                </a:extLst>
              </p:cNvPr>
              <p:cNvCxnSpPr>
                <a:cxnSpLocks/>
                <a:stCxn id="64" idx="2"/>
                <a:endCxn id="64" idx="5"/>
              </p:cNvCxnSpPr>
              <p:nvPr/>
            </p:nvCxnSpPr>
            <p:spPr>
              <a:xfrm>
                <a:off x="1488462" y="2789481"/>
                <a:ext cx="1007268" cy="585787"/>
              </a:xfrm>
              <a:prstGeom prst="line">
                <a:avLst/>
              </a:prstGeom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Conector recto 158">
              <a:extLst>
                <a:ext uri="{FF2B5EF4-FFF2-40B4-BE49-F238E27FC236}">
                  <a16:creationId xmlns:a16="http://schemas.microsoft.com/office/drawing/2014/main" id="{DEED7A23-0964-6293-07D3-BE91216BA65C}"/>
                </a:ext>
              </a:extLst>
            </p:cNvPr>
            <p:cNvCxnSpPr>
              <a:cxnSpLocks/>
              <a:stCxn id="144" idx="4"/>
              <a:endCxn id="144" idx="1"/>
            </p:cNvCxnSpPr>
            <p:nvPr/>
          </p:nvCxnSpPr>
          <p:spPr>
            <a:xfrm>
              <a:off x="4737646" y="3243165"/>
              <a:ext cx="3870" cy="38888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Conector recto 162">
              <a:extLst>
                <a:ext uri="{FF2B5EF4-FFF2-40B4-BE49-F238E27FC236}">
                  <a16:creationId xmlns:a16="http://schemas.microsoft.com/office/drawing/2014/main" id="{D36AD498-E4F4-8687-A664-D16E34297C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5501" y="5009873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>
              <a:extLst>
                <a:ext uri="{FF2B5EF4-FFF2-40B4-BE49-F238E27FC236}">
                  <a16:creationId xmlns:a16="http://schemas.microsoft.com/office/drawing/2014/main" id="{552244AB-1F3A-B57B-D4FE-9555BAEFC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2167" y="5526412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cto 165">
              <a:extLst>
                <a:ext uri="{FF2B5EF4-FFF2-40B4-BE49-F238E27FC236}">
                  <a16:creationId xmlns:a16="http://schemas.microsoft.com/office/drawing/2014/main" id="{E674A935-97A2-03EF-7F3E-D8D2B74DF6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3787" y="5282745"/>
              <a:ext cx="426894" cy="236998"/>
            </a:xfrm>
            <a:prstGeom prst="line">
              <a:avLst/>
            </a:prstGeom>
            <a:ln w="19050">
              <a:solidFill>
                <a:srgbClr val="F8F8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cto 171">
              <a:extLst>
                <a:ext uri="{FF2B5EF4-FFF2-40B4-BE49-F238E27FC236}">
                  <a16:creationId xmlns:a16="http://schemas.microsoft.com/office/drawing/2014/main" id="{D22C606C-CE8D-9ED9-2EC8-1BD0544E96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75584" y="2397025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cto 186">
              <a:extLst>
                <a:ext uri="{FF2B5EF4-FFF2-40B4-BE49-F238E27FC236}">
                  <a16:creationId xmlns:a16="http://schemas.microsoft.com/office/drawing/2014/main" id="{74611F90-6E0E-AB37-D773-850AF1E94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5538" y="2391832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cto 188">
              <a:extLst>
                <a:ext uri="{FF2B5EF4-FFF2-40B4-BE49-F238E27FC236}">
                  <a16:creationId xmlns:a16="http://schemas.microsoft.com/office/drawing/2014/main" id="{8A687EB7-E345-FF11-995D-36549B73DE1F}"/>
                </a:ext>
              </a:extLst>
            </p:cNvPr>
            <p:cNvCxnSpPr>
              <a:cxnSpLocks/>
              <a:stCxn id="53" idx="21"/>
              <a:endCxn id="61" idx="4"/>
            </p:cNvCxnSpPr>
            <p:nvPr/>
          </p:nvCxnSpPr>
          <p:spPr>
            <a:xfrm flipH="1">
              <a:off x="8054166" y="4149021"/>
              <a:ext cx="10134" cy="973982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cto 190">
              <a:extLst>
                <a:ext uri="{FF2B5EF4-FFF2-40B4-BE49-F238E27FC236}">
                  <a16:creationId xmlns:a16="http://schemas.microsoft.com/office/drawing/2014/main" id="{8564EF28-4DFC-EC3F-0AE9-FFB4397B898C}"/>
                </a:ext>
              </a:extLst>
            </p:cNvPr>
            <p:cNvCxnSpPr>
              <a:cxnSpLocks/>
              <a:endCxn id="61" idx="3"/>
            </p:cNvCxnSpPr>
            <p:nvPr/>
          </p:nvCxnSpPr>
          <p:spPr>
            <a:xfrm>
              <a:off x="8017007" y="4975004"/>
              <a:ext cx="16729" cy="1633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E115C41-DB50-C628-4080-95995340FF0E}"/>
                </a:ext>
              </a:extLst>
            </p:cNvPr>
            <p:cNvGrpSpPr/>
            <p:nvPr/>
          </p:nvGrpSpPr>
          <p:grpSpPr>
            <a:xfrm>
              <a:off x="8664648" y="3217037"/>
              <a:ext cx="1463239" cy="2798834"/>
              <a:chOff x="9976674" y="-30959"/>
              <a:chExt cx="1800910" cy="3444719"/>
            </a:xfrm>
          </p:grpSpPr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E8F42F7D-1123-F7D0-E636-6409E274CDF8}"/>
                  </a:ext>
                </a:extLst>
              </p:cNvPr>
              <p:cNvSpPr/>
              <p:nvPr/>
            </p:nvSpPr>
            <p:spPr>
              <a:xfrm>
                <a:off x="10030064" y="0"/>
                <a:ext cx="1747520" cy="3413760"/>
              </a:xfrm>
              <a:custGeom>
                <a:avLst/>
                <a:gdLst>
                  <a:gd name="connsiteX0" fmla="*/ 1747520 w 1747520"/>
                  <a:gd name="connsiteY0" fmla="*/ 2404533 h 3413760"/>
                  <a:gd name="connsiteX1" fmla="*/ 0 w 1747520"/>
                  <a:gd name="connsiteY1" fmla="*/ 3413760 h 3413760"/>
                  <a:gd name="connsiteX2" fmla="*/ 0 w 1747520"/>
                  <a:gd name="connsiteY2" fmla="*/ 988906 h 3413760"/>
                  <a:gd name="connsiteX3" fmla="*/ 1740746 w 1747520"/>
                  <a:gd name="connsiteY3" fmla="*/ 0 h 3413760"/>
                  <a:gd name="connsiteX4" fmla="*/ 1747520 w 1747520"/>
                  <a:gd name="connsiteY4" fmla="*/ 2404533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520" h="3413760">
                    <a:moveTo>
                      <a:pt x="1747520" y="2404533"/>
                    </a:moveTo>
                    <a:lnTo>
                      <a:pt x="0" y="3413760"/>
                    </a:lnTo>
                    <a:lnTo>
                      <a:pt x="0" y="988906"/>
                    </a:lnTo>
                    <a:lnTo>
                      <a:pt x="1740746" y="0"/>
                    </a:lnTo>
                    <a:lnTo>
                      <a:pt x="1747520" y="240453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4F66CD06-52B3-AF96-503A-18FD5F47F5F9}"/>
                  </a:ext>
                </a:extLst>
              </p:cNvPr>
              <p:cNvSpPr/>
              <p:nvPr/>
            </p:nvSpPr>
            <p:spPr>
              <a:xfrm>
                <a:off x="9976674" y="-30959"/>
                <a:ext cx="1797050" cy="3438525"/>
              </a:xfrm>
              <a:custGeom>
                <a:avLst/>
                <a:gdLst>
                  <a:gd name="connsiteX0" fmla="*/ 50800 w 1797050"/>
                  <a:gd name="connsiteY0" fmla="*/ 3438525 h 3438525"/>
                  <a:gd name="connsiteX1" fmla="*/ 0 w 1797050"/>
                  <a:gd name="connsiteY1" fmla="*/ 3416300 h 3438525"/>
                  <a:gd name="connsiteX2" fmla="*/ 0 w 1797050"/>
                  <a:gd name="connsiteY2" fmla="*/ 987425 h 3438525"/>
                  <a:gd name="connsiteX3" fmla="*/ 1746250 w 1797050"/>
                  <a:gd name="connsiteY3" fmla="*/ 0 h 3438525"/>
                  <a:gd name="connsiteX4" fmla="*/ 1797050 w 1797050"/>
                  <a:gd name="connsiteY4" fmla="*/ 31750 h 3438525"/>
                  <a:gd name="connsiteX5" fmla="*/ 53975 w 1797050"/>
                  <a:gd name="connsiteY5" fmla="*/ 1019175 h 3438525"/>
                  <a:gd name="connsiteX6" fmla="*/ 50800 w 1797050"/>
                  <a:gd name="connsiteY6" fmla="*/ 3438525 h 343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7050" h="3438525">
                    <a:moveTo>
                      <a:pt x="50800" y="3438525"/>
                    </a:moveTo>
                    <a:lnTo>
                      <a:pt x="0" y="3416300"/>
                    </a:lnTo>
                    <a:lnTo>
                      <a:pt x="0" y="987425"/>
                    </a:lnTo>
                    <a:lnTo>
                      <a:pt x="1746250" y="0"/>
                    </a:lnTo>
                    <a:lnTo>
                      <a:pt x="1797050" y="31750"/>
                    </a:lnTo>
                    <a:lnTo>
                      <a:pt x="53975" y="1019175"/>
                    </a:lnTo>
                    <a:cubicBezTo>
                      <a:pt x="52917" y="1825625"/>
                      <a:pt x="51858" y="2632075"/>
                      <a:pt x="50800" y="343852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9B210D6A-BFDE-223A-F888-9EAF588CD39D}"/>
                  </a:ext>
                </a:extLst>
              </p:cNvPr>
              <p:cNvCxnSpPr>
                <a:cxnSpLocks/>
                <a:stCxn id="6" idx="2"/>
                <a:endCxn id="6" idx="5"/>
              </p:cNvCxnSpPr>
              <p:nvPr/>
            </p:nvCxnSpPr>
            <p:spPr>
              <a:xfrm>
                <a:off x="9976674" y="956466"/>
                <a:ext cx="53975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0E795FD-31DC-650F-AF8E-3395D11A50CF}"/>
                  </a:ext>
                </a:extLst>
              </p:cNvPr>
              <p:cNvSpPr/>
              <p:nvPr/>
            </p:nvSpPr>
            <p:spPr>
              <a:xfrm>
                <a:off x="10004213" y="-13547"/>
                <a:ext cx="1733973" cy="3406986"/>
              </a:xfrm>
              <a:custGeom>
                <a:avLst/>
                <a:gdLst>
                  <a:gd name="connsiteX0" fmla="*/ 0 w 1733973"/>
                  <a:gd name="connsiteY0" fmla="*/ 3406986 h 3406986"/>
                  <a:gd name="connsiteX1" fmla="*/ 0 w 1733973"/>
                  <a:gd name="connsiteY1" fmla="*/ 988906 h 3406986"/>
                  <a:gd name="connsiteX2" fmla="*/ 1733973 w 1733973"/>
                  <a:gd name="connsiteY2" fmla="*/ 0 h 340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3973" h="3406986">
                    <a:moveTo>
                      <a:pt x="0" y="3406986"/>
                    </a:moveTo>
                    <a:lnTo>
                      <a:pt x="0" y="988906"/>
                    </a:lnTo>
                    <a:lnTo>
                      <a:pt x="1733973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</p:grpSp>
        <p:cxnSp>
          <p:nvCxnSpPr>
            <p:cNvPr id="192" name="Conector recto 191">
              <a:extLst>
                <a:ext uri="{FF2B5EF4-FFF2-40B4-BE49-F238E27FC236}">
                  <a16:creationId xmlns:a16="http://schemas.microsoft.com/office/drawing/2014/main" id="{7B77A3A7-D03D-A046-5B10-EBF2D46AE903}"/>
                </a:ext>
              </a:extLst>
            </p:cNvPr>
            <p:cNvCxnSpPr>
              <a:cxnSpLocks/>
              <a:stCxn id="40" idx="5"/>
            </p:cNvCxnSpPr>
            <p:nvPr/>
          </p:nvCxnSpPr>
          <p:spPr>
            <a:xfrm flipH="1">
              <a:off x="8354811" y="4840571"/>
              <a:ext cx="5067" cy="44284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cto 193">
              <a:extLst>
                <a:ext uri="{FF2B5EF4-FFF2-40B4-BE49-F238E27FC236}">
                  <a16:creationId xmlns:a16="http://schemas.microsoft.com/office/drawing/2014/main" id="{BBAFD00D-B1D7-BF03-5820-567311B4F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5127" y="4750152"/>
              <a:ext cx="8937" cy="4099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>
              <a:extLst>
                <a:ext uri="{FF2B5EF4-FFF2-40B4-BE49-F238E27FC236}">
                  <a16:creationId xmlns:a16="http://schemas.microsoft.com/office/drawing/2014/main" id="{57D6BC7E-CF7F-102B-7709-1984832B9C6A}"/>
                </a:ext>
              </a:extLst>
            </p:cNvPr>
            <p:cNvCxnSpPr>
              <a:cxnSpLocks/>
            </p:cNvCxnSpPr>
            <p:nvPr/>
          </p:nvCxnSpPr>
          <p:spPr>
            <a:xfrm>
              <a:off x="8362944" y="581384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cto 201">
              <a:extLst>
                <a:ext uri="{FF2B5EF4-FFF2-40B4-BE49-F238E27FC236}">
                  <a16:creationId xmlns:a16="http://schemas.microsoft.com/office/drawing/2014/main" id="{B1F2108D-4A52-00F1-34AE-8272CD4ACB9E}"/>
                </a:ext>
              </a:extLst>
            </p:cNvPr>
            <p:cNvCxnSpPr>
              <a:cxnSpLocks/>
            </p:cNvCxnSpPr>
            <p:nvPr/>
          </p:nvCxnSpPr>
          <p:spPr>
            <a:xfrm>
              <a:off x="8351312" y="386322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>
              <a:extLst>
                <a:ext uri="{FF2B5EF4-FFF2-40B4-BE49-F238E27FC236}">
                  <a16:creationId xmlns:a16="http://schemas.microsoft.com/office/drawing/2014/main" id="{F197FF02-48DC-D923-51F9-28A4E8187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6436" y="3510381"/>
              <a:ext cx="3222" cy="13189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>
              <a:extLst>
                <a:ext uri="{FF2B5EF4-FFF2-40B4-BE49-F238E27FC236}">
                  <a16:creationId xmlns:a16="http://schemas.microsoft.com/office/drawing/2014/main" id="{0992C5A5-32F8-4EFF-335D-66436BE5A642}"/>
                </a:ext>
              </a:extLst>
            </p:cNvPr>
            <p:cNvCxnSpPr>
              <a:stCxn id="53" idx="0"/>
              <a:endCxn id="53" idx="0"/>
            </p:cNvCxnSpPr>
            <p:nvPr/>
          </p:nvCxnSpPr>
          <p:spPr>
            <a:xfrm>
              <a:off x="5490502" y="347163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Forma libre: forma 212">
              <a:extLst>
                <a:ext uri="{FF2B5EF4-FFF2-40B4-BE49-F238E27FC236}">
                  <a16:creationId xmlns:a16="http://schemas.microsoft.com/office/drawing/2014/main" id="{594B93B7-032D-DE4D-E14A-F52B17F5105E}"/>
                </a:ext>
              </a:extLst>
            </p:cNvPr>
            <p:cNvSpPr/>
            <p:nvPr/>
          </p:nvSpPr>
          <p:spPr>
            <a:xfrm>
              <a:off x="5509617" y="1993304"/>
              <a:ext cx="2561630" cy="1795463"/>
            </a:xfrm>
            <a:custGeom>
              <a:avLst/>
              <a:gdLst>
                <a:gd name="connsiteX0" fmla="*/ 676275 w 3152775"/>
                <a:gd name="connsiteY0" fmla="*/ 2171700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95525 w 3152775"/>
                <a:gd name="connsiteY4" fmla="*/ 719137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2775" h="2209800">
                  <a:moveTo>
                    <a:pt x="628650" y="2205038"/>
                  </a:moveTo>
                  <a:lnTo>
                    <a:pt x="0" y="1819275"/>
                  </a:lnTo>
                  <a:lnTo>
                    <a:pt x="3105150" y="0"/>
                  </a:lnTo>
                  <a:lnTo>
                    <a:pt x="3105150" y="247650"/>
                  </a:lnTo>
                  <a:lnTo>
                    <a:pt x="2295525" y="719137"/>
                  </a:lnTo>
                  <a:lnTo>
                    <a:pt x="2638425" y="904875"/>
                  </a:lnTo>
                  <a:lnTo>
                    <a:pt x="3133725" y="638175"/>
                  </a:lnTo>
                  <a:lnTo>
                    <a:pt x="3152775" y="752475"/>
                  </a:lnTo>
                  <a:lnTo>
                    <a:pt x="628650" y="2209800"/>
                  </a:lnTo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15" name="Forma libre: forma 214">
              <a:extLst>
                <a:ext uri="{FF2B5EF4-FFF2-40B4-BE49-F238E27FC236}">
                  <a16:creationId xmlns:a16="http://schemas.microsoft.com/office/drawing/2014/main" id="{B66A3CE7-DF49-741A-36CB-DD7C26196068}"/>
                </a:ext>
              </a:extLst>
            </p:cNvPr>
            <p:cNvSpPr/>
            <p:nvPr/>
          </p:nvSpPr>
          <p:spPr>
            <a:xfrm>
              <a:off x="8081565" y="1216819"/>
              <a:ext cx="1836738" cy="1174403"/>
            </a:xfrm>
            <a:custGeom>
              <a:avLst/>
              <a:gdLst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50800 w 2247900"/>
                <a:gd name="connsiteY10" fmla="*/ 971550 h 1428750"/>
                <a:gd name="connsiteX11" fmla="*/ 0 w 2247900"/>
                <a:gd name="connsiteY11" fmla="*/ 933450 h 1428750"/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7938 w 2247900"/>
                <a:gd name="connsiteY10" fmla="*/ 921544 h 1428750"/>
                <a:gd name="connsiteX11" fmla="*/ 0 w 2247900"/>
                <a:gd name="connsiteY11" fmla="*/ 933450 h 1428750"/>
                <a:gd name="connsiteX0" fmla="*/ 12700 w 2260600"/>
                <a:gd name="connsiteY0" fmla="*/ 933450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12700 w 2260600"/>
                <a:gd name="connsiteY11" fmla="*/ 933450 h 1428750"/>
                <a:gd name="connsiteX0" fmla="*/ 7937 w 2260600"/>
                <a:gd name="connsiteY0" fmla="*/ 935831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7937 w 2260600"/>
                <a:gd name="connsiteY11" fmla="*/ 935831 h 1428750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12750 w 2260600"/>
                <a:gd name="connsiteY5" fmla="*/ 1339850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12750 w 2260600"/>
                <a:gd name="connsiteY5" fmla="*/ 1327944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0600" h="1445419">
                  <a:moveTo>
                    <a:pt x="7937" y="935831"/>
                  </a:moveTo>
                  <a:lnTo>
                    <a:pt x="0" y="1181894"/>
                  </a:lnTo>
                  <a:lnTo>
                    <a:pt x="933450" y="622300"/>
                  </a:lnTo>
                  <a:lnTo>
                    <a:pt x="1250950" y="825500"/>
                  </a:lnTo>
                  <a:lnTo>
                    <a:pt x="1234281" y="867569"/>
                  </a:lnTo>
                  <a:lnTo>
                    <a:pt x="412750" y="1327944"/>
                  </a:lnTo>
                  <a:lnTo>
                    <a:pt x="419100" y="1445419"/>
                  </a:lnTo>
                  <a:lnTo>
                    <a:pt x="2260600" y="355600"/>
                  </a:lnTo>
                  <a:lnTo>
                    <a:pt x="2260600" y="6350"/>
                  </a:lnTo>
                  <a:lnTo>
                    <a:pt x="1593850" y="0"/>
                  </a:lnTo>
                  <a:lnTo>
                    <a:pt x="20638" y="921544"/>
                  </a:lnTo>
                  <a:lnTo>
                    <a:pt x="7937" y="935831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</p:grp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35516EF6-726A-7FF3-3370-79D70D79A47B}"/>
              </a:ext>
            </a:extLst>
          </p:cNvPr>
          <p:cNvCxnSpPr>
            <a:cxnSpLocks/>
          </p:cNvCxnSpPr>
          <p:nvPr/>
        </p:nvCxnSpPr>
        <p:spPr>
          <a:xfrm flipV="1">
            <a:off x="4973803" y="110140"/>
            <a:ext cx="214110" cy="65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53A0DF19-1C6F-C2FC-1E60-A8A1B3696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9927" y="600354"/>
            <a:ext cx="6474581" cy="4382671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881951EA-3184-111B-6FC1-A24F42FE37B1}"/>
              </a:ext>
            </a:extLst>
          </p:cNvPr>
          <p:cNvSpPr/>
          <p:nvPr/>
        </p:nvSpPr>
        <p:spPr>
          <a:xfrm>
            <a:off x="4227516" y="1456884"/>
            <a:ext cx="175260" cy="174548"/>
          </a:xfrm>
          <a:prstGeom prst="ellipse">
            <a:avLst/>
          </a:prstGeom>
          <a:solidFill>
            <a:srgbClr val="FF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1A401B59-EBC8-5707-76B1-F4AA641598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3"/>
          <a:stretch/>
        </p:blipFill>
        <p:spPr>
          <a:xfrm>
            <a:off x="5465853" y="537345"/>
            <a:ext cx="4451158" cy="557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234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8FBC83A5-BAA8-E9F7-8713-81DBD29F145E}"/>
              </a:ext>
            </a:extLst>
          </p:cNvPr>
          <p:cNvGrpSpPr/>
          <p:nvPr/>
        </p:nvGrpSpPr>
        <p:grpSpPr>
          <a:xfrm>
            <a:off x="10494380" y="1244563"/>
            <a:ext cx="8942733" cy="6173495"/>
            <a:chOff x="2041332" y="1216819"/>
            <a:chExt cx="8086555" cy="558244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46EEB9AB-96F0-1CD2-978D-E049EC97494C}"/>
                </a:ext>
              </a:extLst>
            </p:cNvPr>
            <p:cNvSpPr/>
            <p:nvPr/>
          </p:nvSpPr>
          <p:spPr>
            <a:xfrm>
              <a:off x="5106589" y="3423690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7" name="Imagen 6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17937DF1-675D-1EBB-E714-85621BDFF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332" y="1227138"/>
              <a:ext cx="7880736" cy="5572125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54232CF7-4B08-7974-15F9-A748C199FFEB}"/>
                </a:ext>
              </a:extLst>
            </p:cNvPr>
            <p:cNvSpPr/>
            <p:nvPr/>
          </p:nvSpPr>
          <p:spPr>
            <a:xfrm>
              <a:off x="5349032" y="3572074"/>
              <a:ext cx="150912" cy="607517"/>
            </a:xfrm>
            <a:custGeom>
              <a:avLst/>
              <a:gdLst>
                <a:gd name="connsiteX0" fmla="*/ 185738 w 185738"/>
                <a:gd name="connsiteY0" fmla="*/ 0 h 747713"/>
                <a:gd name="connsiteX1" fmla="*/ 11907 w 185738"/>
                <a:gd name="connsiteY1" fmla="*/ 100013 h 747713"/>
                <a:gd name="connsiteX2" fmla="*/ 0 w 185738"/>
                <a:gd name="connsiteY2" fmla="*/ 747713 h 74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38" h="747713">
                  <a:moveTo>
                    <a:pt x="185738" y="0"/>
                  </a:moveTo>
                  <a:lnTo>
                    <a:pt x="11907" y="100013"/>
                  </a:lnTo>
                  <a:lnTo>
                    <a:pt x="0" y="747713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15" name="Imagen 1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74CE784-CAA0-23DA-028C-E658DA262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27217" r="9001" b="38159"/>
            <a:stretch/>
          </p:blipFill>
          <p:spPr>
            <a:xfrm>
              <a:off x="7332810" y="1227138"/>
              <a:ext cx="1878013" cy="1929265"/>
            </a:xfrm>
            <a:prstGeom prst="rect">
              <a:avLst/>
            </a:prstGeom>
          </p:spPr>
        </p:pic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8DBF3D8-52BE-9BBC-1F3D-0361E98FB300}"/>
                </a:ext>
              </a:extLst>
            </p:cNvPr>
            <p:cNvSpPr/>
            <p:nvPr/>
          </p:nvSpPr>
          <p:spPr>
            <a:xfrm>
              <a:off x="8048030" y="5184379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B80C875-77A5-A093-3DC2-7B845941C88D}"/>
                </a:ext>
              </a:extLst>
            </p:cNvPr>
            <p:cNvSpPr/>
            <p:nvPr/>
          </p:nvSpPr>
          <p:spPr>
            <a:xfrm>
              <a:off x="8093446" y="5161772"/>
              <a:ext cx="203795" cy="585589"/>
            </a:xfrm>
            <a:custGeom>
              <a:avLst/>
              <a:gdLst>
                <a:gd name="connsiteX0" fmla="*/ 0 w 250825"/>
                <a:gd name="connsiteY0" fmla="*/ 0 h 720725"/>
                <a:gd name="connsiteX1" fmla="*/ 0 w 250825"/>
                <a:gd name="connsiteY1" fmla="*/ 571500 h 720725"/>
                <a:gd name="connsiteX2" fmla="*/ 250825 w 250825"/>
                <a:gd name="connsiteY2" fmla="*/ 720725 h 7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825" h="720725">
                  <a:moveTo>
                    <a:pt x="0" y="0"/>
                  </a:moveTo>
                  <a:lnTo>
                    <a:pt x="0" y="571500"/>
                  </a:lnTo>
                  <a:lnTo>
                    <a:pt x="250825" y="720725"/>
                  </a:lnTo>
                </a:path>
              </a:pathLst>
            </a:cu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08E7FFB-F7B9-7865-EEB2-BDFE7AE3F0FB}"/>
                </a:ext>
              </a:extLst>
            </p:cNvPr>
            <p:cNvCxnSpPr>
              <a:cxnSpLocks/>
            </p:cNvCxnSpPr>
            <p:nvPr/>
          </p:nvCxnSpPr>
          <p:spPr>
            <a:xfrm>
              <a:off x="5793277" y="4254401"/>
              <a:ext cx="2542663" cy="1468487"/>
            </a:xfrm>
            <a:prstGeom prst="line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24" name="Imagen 23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0C51979-C152-6CBE-1032-467C225BD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4691" y="2866137"/>
              <a:ext cx="1876132" cy="414091"/>
            </a:xfrm>
            <a:prstGeom prst="rect">
              <a:avLst/>
            </a:prstGeom>
          </p:spPr>
        </p:pic>
        <p:pic>
          <p:nvPicPr>
            <p:cNvPr id="25" name="Imagen 2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EADD572D-1AA9-F546-7E32-3E9FB8B8F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5872" y="3276342"/>
              <a:ext cx="1876132" cy="414091"/>
            </a:xfrm>
            <a:prstGeom prst="rect">
              <a:avLst/>
            </a:prstGeom>
          </p:spPr>
        </p:pic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461A08A8-2A0E-88DF-9A88-C43E45F80D6C}"/>
                </a:ext>
              </a:extLst>
            </p:cNvPr>
            <p:cNvSpPr/>
            <p:nvPr/>
          </p:nvSpPr>
          <p:spPr>
            <a:xfrm>
              <a:off x="8022878" y="4003527"/>
              <a:ext cx="1027361" cy="748754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444" h="923925">
                  <a:moveTo>
                    <a:pt x="0" y="204788"/>
                  </a:moveTo>
                  <a:lnTo>
                    <a:pt x="309562" y="392907"/>
                  </a:lnTo>
                  <a:lnTo>
                    <a:pt x="402431" y="350044"/>
                  </a:lnTo>
                  <a:lnTo>
                    <a:pt x="1204912" y="0"/>
                  </a:lnTo>
                  <a:lnTo>
                    <a:pt x="1264444" y="609600"/>
                  </a:lnTo>
                  <a:lnTo>
                    <a:pt x="457200" y="923925"/>
                  </a:lnTo>
                  <a:lnTo>
                    <a:pt x="4762" y="669132"/>
                  </a:lnTo>
                  <a:cubicBezTo>
                    <a:pt x="6350" y="517526"/>
                    <a:pt x="7937" y="365919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A0D5A99D-A418-1FF6-6BCF-349323C8F3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9725" y="4094203"/>
              <a:ext cx="1395906" cy="8095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79EA6677-E274-375C-518B-F9B1DD011E9F}"/>
                </a:ext>
              </a:extLst>
            </p:cNvPr>
            <p:cNvSpPr/>
            <p:nvPr/>
          </p:nvSpPr>
          <p:spPr>
            <a:xfrm>
              <a:off x="8104776" y="5342158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E9BC78CC-F575-4005-316C-3D2DD954B366}"/>
                </a:ext>
              </a:extLst>
            </p:cNvPr>
            <p:cNvSpPr/>
            <p:nvPr/>
          </p:nvSpPr>
          <p:spPr>
            <a:xfrm>
              <a:off x="8107356" y="5548874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25419EE4-46C9-F828-886C-E53FF6CBE0F6}"/>
                </a:ext>
              </a:extLst>
            </p:cNvPr>
            <p:cNvSpPr/>
            <p:nvPr/>
          </p:nvSpPr>
          <p:spPr>
            <a:xfrm>
              <a:off x="8151916" y="3813941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B47FCDAF-445C-6939-0EB7-CE64483354FE}"/>
                </a:ext>
              </a:extLst>
            </p:cNvPr>
            <p:cNvSpPr/>
            <p:nvPr/>
          </p:nvSpPr>
          <p:spPr>
            <a:xfrm>
              <a:off x="8154496" y="4020657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pic>
          <p:nvPicPr>
            <p:cNvPr id="43" name="Imagen 42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1ABEF63-2F4A-B197-4CEB-3CA825064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9" t="54410" r="9025" b="38159"/>
            <a:stretch/>
          </p:blipFill>
          <p:spPr>
            <a:xfrm>
              <a:off x="7336605" y="3685776"/>
              <a:ext cx="1876132" cy="521887"/>
            </a:xfrm>
            <a:prstGeom prst="rect">
              <a:avLst/>
            </a:prstGeom>
          </p:spPr>
        </p:pic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252B0602-827B-D2A6-0BFE-650927025CC0}"/>
                </a:ext>
              </a:extLst>
            </p:cNvPr>
            <p:cNvSpPr/>
            <p:nvPr/>
          </p:nvSpPr>
          <p:spPr>
            <a:xfrm>
              <a:off x="8071247" y="4144423"/>
              <a:ext cx="226367" cy="123825"/>
            </a:xfrm>
            <a:custGeom>
              <a:avLst/>
              <a:gdLst>
                <a:gd name="connsiteX0" fmla="*/ 0 w 278606"/>
                <a:gd name="connsiteY0" fmla="*/ 0 h 152400"/>
                <a:gd name="connsiteX1" fmla="*/ 245269 w 278606"/>
                <a:gd name="connsiteY1" fmla="*/ 152400 h 152400"/>
                <a:gd name="connsiteX2" fmla="*/ 278606 w 278606"/>
                <a:gd name="connsiteY2" fmla="*/ 1333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606" h="152400">
                  <a:moveTo>
                    <a:pt x="0" y="0"/>
                  </a:moveTo>
                  <a:lnTo>
                    <a:pt x="245269" y="152400"/>
                  </a:lnTo>
                  <a:lnTo>
                    <a:pt x="278606" y="133350"/>
                  </a:lnTo>
                </a:path>
              </a:pathLst>
            </a:cu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DC27025A-2048-DCED-0612-3E2DB4A65AFB}"/>
                </a:ext>
              </a:extLst>
            </p:cNvPr>
            <p:cNvSpPr/>
            <p:nvPr/>
          </p:nvSpPr>
          <p:spPr>
            <a:xfrm>
              <a:off x="7895947" y="4143820"/>
              <a:ext cx="816472" cy="1049070"/>
            </a:xfrm>
            <a:custGeom>
              <a:avLst/>
              <a:gdLst>
                <a:gd name="connsiteX0" fmla="*/ 0 w 1264444"/>
                <a:gd name="connsiteY0" fmla="*/ 204788 h 923925"/>
                <a:gd name="connsiteX1" fmla="*/ 309562 w 1264444"/>
                <a:gd name="connsiteY1" fmla="*/ 392907 h 923925"/>
                <a:gd name="connsiteX2" fmla="*/ 402431 w 1264444"/>
                <a:gd name="connsiteY2" fmla="*/ 350044 h 923925"/>
                <a:gd name="connsiteX3" fmla="*/ 1204912 w 1264444"/>
                <a:gd name="connsiteY3" fmla="*/ 0 h 923925"/>
                <a:gd name="connsiteX4" fmla="*/ 1264444 w 1264444"/>
                <a:gd name="connsiteY4" fmla="*/ 609600 h 923925"/>
                <a:gd name="connsiteX5" fmla="*/ 457200 w 1264444"/>
                <a:gd name="connsiteY5" fmla="*/ 923925 h 923925"/>
                <a:gd name="connsiteX6" fmla="*/ 4762 w 1264444"/>
                <a:gd name="connsiteY6" fmla="*/ 669132 h 923925"/>
                <a:gd name="connsiteX7" fmla="*/ 0 w 1264444"/>
                <a:gd name="connsiteY7" fmla="*/ 204788 h 923925"/>
                <a:gd name="connsiteX0" fmla="*/ 90488 w 1259682"/>
                <a:gd name="connsiteY0" fmla="*/ 0 h 1296889"/>
                <a:gd name="connsiteX1" fmla="*/ 304800 w 1259682"/>
                <a:gd name="connsiteY1" fmla="*/ 765871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1200150 w 1259682"/>
                <a:gd name="connsiteY3" fmla="*/ 372964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97669 w 1259682"/>
                <a:gd name="connsiteY2" fmla="*/ 723008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1259682"/>
                <a:gd name="connsiteY0" fmla="*/ 0 h 1296889"/>
                <a:gd name="connsiteX1" fmla="*/ 338138 w 1259682"/>
                <a:gd name="connsiteY1" fmla="*/ 159470 h 1296889"/>
                <a:gd name="connsiteX2" fmla="*/ 328613 w 1259682"/>
                <a:gd name="connsiteY2" fmla="*/ 171517 h 1296889"/>
                <a:gd name="connsiteX3" fmla="*/ 385762 w 1259682"/>
                <a:gd name="connsiteY3" fmla="*/ 138998 h 1296889"/>
                <a:gd name="connsiteX4" fmla="*/ 1259682 w 1259682"/>
                <a:gd name="connsiteY4" fmla="*/ 982564 h 1296889"/>
                <a:gd name="connsiteX5" fmla="*/ 452438 w 1259682"/>
                <a:gd name="connsiteY5" fmla="*/ 1296889 h 1296889"/>
                <a:gd name="connsiteX6" fmla="*/ 0 w 1259682"/>
                <a:gd name="connsiteY6" fmla="*/ 1042096 h 1296889"/>
                <a:gd name="connsiteX7" fmla="*/ 90488 w 1259682"/>
                <a:gd name="connsiteY7" fmla="*/ 0 h 1296889"/>
                <a:gd name="connsiteX0" fmla="*/ 90488 w 921544"/>
                <a:gd name="connsiteY0" fmla="*/ 0 h 1296889"/>
                <a:gd name="connsiteX1" fmla="*/ 338138 w 921544"/>
                <a:gd name="connsiteY1" fmla="*/ 159470 h 1296889"/>
                <a:gd name="connsiteX2" fmla="*/ 328613 w 921544"/>
                <a:gd name="connsiteY2" fmla="*/ 171517 h 1296889"/>
                <a:gd name="connsiteX3" fmla="*/ 385762 w 921544"/>
                <a:gd name="connsiteY3" fmla="*/ 138998 h 1296889"/>
                <a:gd name="connsiteX4" fmla="*/ 921544 w 921544"/>
                <a:gd name="connsiteY4" fmla="*/ 1094772 h 1296889"/>
                <a:gd name="connsiteX5" fmla="*/ 452438 w 921544"/>
                <a:gd name="connsiteY5" fmla="*/ 1296889 h 1296889"/>
                <a:gd name="connsiteX6" fmla="*/ 0 w 921544"/>
                <a:gd name="connsiteY6" fmla="*/ 1042096 h 1296889"/>
                <a:gd name="connsiteX7" fmla="*/ 90488 w 921544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385762 w 1014413"/>
                <a:gd name="connsiteY3" fmla="*/ 138998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14413"/>
                <a:gd name="connsiteY0" fmla="*/ 0 h 1296889"/>
                <a:gd name="connsiteX1" fmla="*/ 338138 w 1014413"/>
                <a:gd name="connsiteY1" fmla="*/ 159470 h 1296889"/>
                <a:gd name="connsiteX2" fmla="*/ 328613 w 1014413"/>
                <a:gd name="connsiteY2" fmla="*/ 171517 h 1296889"/>
                <a:gd name="connsiteX3" fmla="*/ 988218 w 1014413"/>
                <a:gd name="connsiteY3" fmla="*/ 303729 h 1296889"/>
                <a:gd name="connsiteX4" fmla="*/ 1014413 w 1014413"/>
                <a:gd name="connsiteY4" fmla="*/ 896617 h 1296889"/>
                <a:gd name="connsiteX5" fmla="*/ 452438 w 1014413"/>
                <a:gd name="connsiteY5" fmla="*/ 1296889 h 1296889"/>
                <a:gd name="connsiteX6" fmla="*/ 0 w 1014413"/>
                <a:gd name="connsiteY6" fmla="*/ 1042096 h 1296889"/>
                <a:gd name="connsiteX7" fmla="*/ 90488 w 1014413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28613 w 1004888"/>
                <a:gd name="connsiteY2" fmla="*/ 171517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90488 w 1004888"/>
                <a:gd name="connsiteY0" fmla="*/ 0 h 1296889"/>
                <a:gd name="connsiteX1" fmla="*/ 338138 w 1004888"/>
                <a:gd name="connsiteY1" fmla="*/ 159470 h 1296889"/>
                <a:gd name="connsiteX2" fmla="*/ 392907 w 1004888"/>
                <a:gd name="connsiteY2" fmla="*/ 135706 h 1296889"/>
                <a:gd name="connsiteX3" fmla="*/ 988218 w 1004888"/>
                <a:gd name="connsiteY3" fmla="*/ 303729 h 1296889"/>
                <a:gd name="connsiteX4" fmla="*/ 1004888 w 1004888"/>
                <a:gd name="connsiteY4" fmla="*/ 915716 h 1296889"/>
                <a:gd name="connsiteX5" fmla="*/ 452438 w 1004888"/>
                <a:gd name="connsiteY5" fmla="*/ 1296889 h 1296889"/>
                <a:gd name="connsiteX6" fmla="*/ 0 w 1004888"/>
                <a:gd name="connsiteY6" fmla="*/ 1042096 h 1296889"/>
                <a:gd name="connsiteX7" fmla="*/ 90488 w 1004888"/>
                <a:gd name="connsiteY7" fmla="*/ 0 h 1296889"/>
                <a:gd name="connsiteX0" fmla="*/ 88107 w 1004888"/>
                <a:gd name="connsiteY0" fmla="*/ 0 h 1294501"/>
                <a:gd name="connsiteX1" fmla="*/ 338138 w 1004888"/>
                <a:gd name="connsiteY1" fmla="*/ 157082 h 1294501"/>
                <a:gd name="connsiteX2" fmla="*/ 392907 w 1004888"/>
                <a:gd name="connsiteY2" fmla="*/ 133318 h 1294501"/>
                <a:gd name="connsiteX3" fmla="*/ 988218 w 1004888"/>
                <a:gd name="connsiteY3" fmla="*/ 301341 h 1294501"/>
                <a:gd name="connsiteX4" fmla="*/ 1004888 w 1004888"/>
                <a:gd name="connsiteY4" fmla="*/ 913328 h 1294501"/>
                <a:gd name="connsiteX5" fmla="*/ 452438 w 1004888"/>
                <a:gd name="connsiteY5" fmla="*/ 1294501 h 1294501"/>
                <a:gd name="connsiteX6" fmla="*/ 0 w 1004888"/>
                <a:gd name="connsiteY6" fmla="*/ 1039708 h 1294501"/>
                <a:gd name="connsiteX7" fmla="*/ 88107 w 1004888"/>
                <a:gd name="connsiteY7" fmla="*/ 0 h 129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4888" h="1294501">
                  <a:moveTo>
                    <a:pt x="88107" y="0"/>
                  </a:moveTo>
                  <a:lnTo>
                    <a:pt x="338138" y="157082"/>
                  </a:lnTo>
                  <a:lnTo>
                    <a:pt x="392907" y="133318"/>
                  </a:lnTo>
                  <a:lnTo>
                    <a:pt x="988218" y="301341"/>
                  </a:lnTo>
                  <a:lnTo>
                    <a:pt x="1004888" y="913328"/>
                  </a:lnTo>
                  <a:lnTo>
                    <a:pt x="452438" y="1294501"/>
                  </a:lnTo>
                  <a:lnTo>
                    <a:pt x="0" y="1039708"/>
                  </a:lnTo>
                  <a:cubicBezTo>
                    <a:pt x="1588" y="888102"/>
                    <a:pt x="96044" y="161131"/>
                    <a:pt x="881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6CF82D2C-9118-3C22-C31A-2AFAE93A057C}"/>
                </a:ext>
              </a:extLst>
            </p:cNvPr>
            <p:cNvSpPr/>
            <p:nvPr/>
          </p:nvSpPr>
          <p:spPr>
            <a:xfrm>
              <a:off x="8151916" y="3846469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1DBCBC5E-4777-9B39-F4B8-D22209ED7F03}"/>
                </a:ext>
              </a:extLst>
            </p:cNvPr>
            <p:cNvSpPr/>
            <p:nvPr/>
          </p:nvSpPr>
          <p:spPr>
            <a:xfrm>
              <a:off x="8154496" y="4053186"/>
              <a:ext cx="43247" cy="66355"/>
            </a:xfrm>
            <a:prstGeom prst="ellipse">
              <a:avLst/>
            </a:prstGeom>
            <a:solidFill>
              <a:schemeClr val="bg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1610B98B-FA32-177A-39B6-6C4BCF975DF6}"/>
                </a:ext>
              </a:extLst>
            </p:cNvPr>
            <p:cNvGrpSpPr/>
            <p:nvPr/>
          </p:nvGrpSpPr>
          <p:grpSpPr>
            <a:xfrm>
              <a:off x="5490502" y="1220776"/>
              <a:ext cx="4457701" cy="3808052"/>
              <a:chOff x="5491448" y="-7830"/>
              <a:chExt cx="5486400" cy="4686832"/>
            </a:xfrm>
          </p:grpSpPr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E46B41EA-37A4-B697-0E69-027DAED989FC}"/>
                  </a:ext>
                </a:extLst>
              </p:cNvPr>
              <p:cNvSpPr/>
              <p:nvPr/>
            </p:nvSpPr>
            <p:spPr>
              <a:xfrm>
                <a:off x="5492523" y="2765271"/>
                <a:ext cx="3868828" cy="1913731"/>
              </a:xfrm>
              <a:custGeom>
                <a:avLst/>
                <a:gdLst>
                  <a:gd name="connsiteX0" fmla="*/ 0 w 2781300"/>
                  <a:gd name="connsiteY0" fmla="*/ 0 h 1501775"/>
                  <a:gd name="connsiteX1" fmla="*/ 9525 w 2781300"/>
                  <a:gd name="connsiteY1" fmla="*/ 95250 h 1501775"/>
                  <a:gd name="connsiteX2" fmla="*/ 2422525 w 2781300"/>
                  <a:gd name="connsiteY2" fmla="*/ 1501775 h 1501775"/>
                  <a:gd name="connsiteX3" fmla="*/ 2778125 w 2781300"/>
                  <a:gd name="connsiteY3" fmla="*/ 1238250 h 1501775"/>
                  <a:gd name="connsiteX4" fmla="*/ 2781300 w 2781300"/>
                  <a:gd name="connsiteY4" fmla="*/ 1133475 h 1501775"/>
                  <a:gd name="connsiteX5" fmla="*/ 2416175 w 2781300"/>
                  <a:gd name="connsiteY5" fmla="*/ 1425575 h 1501775"/>
                  <a:gd name="connsiteX6" fmla="*/ 0 w 2781300"/>
                  <a:gd name="connsiteY6" fmla="*/ 0 h 1501775"/>
                  <a:gd name="connsiteX0" fmla="*/ 0 w 3133999"/>
                  <a:gd name="connsiteY0" fmla="*/ 0 h 1913731"/>
                  <a:gd name="connsiteX1" fmla="*/ 9525 w 3133999"/>
                  <a:gd name="connsiteY1" fmla="*/ 95250 h 1913731"/>
                  <a:gd name="connsiteX2" fmla="*/ 3117850 w 3133999"/>
                  <a:gd name="connsiteY2" fmla="*/ 1913731 h 1913731"/>
                  <a:gd name="connsiteX3" fmla="*/ 2778125 w 3133999"/>
                  <a:gd name="connsiteY3" fmla="*/ 1238250 h 1913731"/>
                  <a:gd name="connsiteX4" fmla="*/ 2781300 w 3133999"/>
                  <a:gd name="connsiteY4" fmla="*/ 1133475 h 1913731"/>
                  <a:gd name="connsiteX5" fmla="*/ 2416175 w 3133999"/>
                  <a:gd name="connsiteY5" fmla="*/ 1425575 h 1913731"/>
                  <a:gd name="connsiteX6" fmla="*/ 0 w 3133999"/>
                  <a:gd name="connsiteY6" fmla="*/ 0 h 1913731"/>
                  <a:gd name="connsiteX0" fmla="*/ 0 w 3873500"/>
                  <a:gd name="connsiteY0" fmla="*/ 0 h 1913731"/>
                  <a:gd name="connsiteX1" fmla="*/ 9525 w 3873500"/>
                  <a:gd name="connsiteY1" fmla="*/ 95250 h 1913731"/>
                  <a:gd name="connsiteX2" fmla="*/ 3117850 w 3873500"/>
                  <a:gd name="connsiteY2" fmla="*/ 1913731 h 1913731"/>
                  <a:gd name="connsiteX3" fmla="*/ 3873500 w 3873500"/>
                  <a:gd name="connsiteY3" fmla="*/ 1493044 h 1913731"/>
                  <a:gd name="connsiteX4" fmla="*/ 2781300 w 3873500"/>
                  <a:gd name="connsiteY4" fmla="*/ 1133475 h 1913731"/>
                  <a:gd name="connsiteX5" fmla="*/ 2416175 w 3873500"/>
                  <a:gd name="connsiteY5" fmla="*/ 1425575 h 1913731"/>
                  <a:gd name="connsiteX6" fmla="*/ 0 w 3873500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2416175 w 3873502"/>
                  <a:gd name="connsiteY5" fmla="*/ 1425575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1400 w 3873502"/>
                  <a:gd name="connsiteY4" fmla="*/ 1562100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02"/>
                  <a:gd name="connsiteY0" fmla="*/ 0 h 1913731"/>
                  <a:gd name="connsiteX1" fmla="*/ 9525 w 3873502"/>
                  <a:gd name="connsiteY1" fmla="*/ 95250 h 1913731"/>
                  <a:gd name="connsiteX2" fmla="*/ 3117850 w 3873502"/>
                  <a:gd name="connsiteY2" fmla="*/ 1913731 h 1913731"/>
                  <a:gd name="connsiteX3" fmla="*/ 3873500 w 3873502"/>
                  <a:gd name="connsiteY3" fmla="*/ 1493044 h 1913731"/>
                  <a:gd name="connsiteX4" fmla="*/ 3586163 w 3873502"/>
                  <a:gd name="connsiteY4" fmla="*/ 1569244 h 1913731"/>
                  <a:gd name="connsiteX5" fmla="*/ 3116263 w 3873502"/>
                  <a:gd name="connsiteY5" fmla="*/ 1849437 h 1913731"/>
                  <a:gd name="connsiteX6" fmla="*/ 0 w 3873502"/>
                  <a:gd name="connsiteY6" fmla="*/ 0 h 1913731"/>
                  <a:gd name="connsiteX0" fmla="*/ 0 w 3873591"/>
                  <a:gd name="connsiteY0" fmla="*/ 0 h 1913731"/>
                  <a:gd name="connsiteX1" fmla="*/ 9525 w 3873591"/>
                  <a:gd name="connsiteY1" fmla="*/ 95250 h 1913731"/>
                  <a:gd name="connsiteX2" fmla="*/ 3117850 w 3873591"/>
                  <a:gd name="connsiteY2" fmla="*/ 1913731 h 1913731"/>
                  <a:gd name="connsiteX3" fmla="*/ 3873500 w 3873591"/>
                  <a:gd name="connsiteY3" fmla="*/ 1493044 h 1913731"/>
                  <a:gd name="connsiteX4" fmla="*/ 3867151 w 3873591"/>
                  <a:gd name="connsiteY4" fmla="*/ 1435894 h 1913731"/>
                  <a:gd name="connsiteX5" fmla="*/ 3116263 w 3873591"/>
                  <a:gd name="connsiteY5" fmla="*/ 1849437 h 1913731"/>
                  <a:gd name="connsiteX6" fmla="*/ 0 w 3873591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73560"/>
                  <a:gd name="connsiteY0" fmla="*/ 0 h 1913731"/>
                  <a:gd name="connsiteX1" fmla="*/ 9525 w 3873560"/>
                  <a:gd name="connsiteY1" fmla="*/ 95250 h 1913731"/>
                  <a:gd name="connsiteX2" fmla="*/ 3117850 w 3873560"/>
                  <a:gd name="connsiteY2" fmla="*/ 1913731 h 1913731"/>
                  <a:gd name="connsiteX3" fmla="*/ 3873500 w 3873560"/>
                  <a:gd name="connsiteY3" fmla="*/ 1493044 h 1913731"/>
                  <a:gd name="connsiteX4" fmla="*/ 3862388 w 3873560"/>
                  <a:gd name="connsiteY4" fmla="*/ 1421607 h 1913731"/>
                  <a:gd name="connsiteX5" fmla="*/ 3116263 w 3873560"/>
                  <a:gd name="connsiteY5" fmla="*/ 1849437 h 1913731"/>
                  <a:gd name="connsiteX6" fmla="*/ 0 w 3873560"/>
                  <a:gd name="connsiteY6" fmla="*/ 0 h 1913731"/>
                  <a:gd name="connsiteX0" fmla="*/ 0 w 3868828"/>
                  <a:gd name="connsiteY0" fmla="*/ 0 h 1913731"/>
                  <a:gd name="connsiteX1" fmla="*/ 9525 w 3868828"/>
                  <a:gd name="connsiteY1" fmla="*/ 95250 h 1913731"/>
                  <a:gd name="connsiteX2" fmla="*/ 3117850 w 3868828"/>
                  <a:gd name="connsiteY2" fmla="*/ 1913731 h 1913731"/>
                  <a:gd name="connsiteX3" fmla="*/ 3868737 w 3868828"/>
                  <a:gd name="connsiteY3" fmla="*/ 1478756 h 1913731"/>
                  <a:gd name="connsiteX4" fmla="*/ 3862388 w 3868828"/>
                  <a:gd name="connsiteY4" fmla="*/ 1421607 h 1913731"/>
                  <a:gd name="connsiteX5" fmla="*/ 3116263 w 3868828"/>
                  <a:gd name="connsiteY5" fmla="*/ 1849437 h 1913731"/>
                  <a:gd name="connsiteX6" fmla="*/ 0 w 3868828"/>
                  <a:gd name="connsiteY6" fmla="*/ 0 h 191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68828" h="1913731">
                    <a:moveTo>
                      <a:pt x="0" y="0"/>
                    </a:moveTo>
                    <a:lnTo>
                      <a:pt x="9525" y="95250"/>
                    </a:lnTo>
                    <a:lnTo>
                      <a:pt x="3117850" y="1913731"/>
                    </a:lnTo>
                    <a:cubicBezTo>
                      <a:pt x="3236383" y="1825889"/>
                      <a:pt x="3750204" y="1566598"/>
                      <a:pt x="3868737" y="1478756"/>
                    </a:cubicBezTo>
                    <a:cubicBezTo>
                      <a:pt x="3869795" y="1443831"/>
                      <a:pt x="3861330" y="1456532"/>
                      <a:pt x="3862388" y="1421607"/>
                    </a:cubicBezTo>
                    <a:lnTo>
                      <a:pt x="3116263" y="1849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1F8E8433-088D-6D3A-9B03-FB592AED3B91}"/>
                  </a:ext>
                </a:extLst>
              </p:cNvPr>
              <p:cNvSpPr/>
              <p:nvPr/>
            </p:nvSpPr>
            <p:spPr>
              <a:xfrm>
                <a:off x="5491448" y="-7830"/>
                <a:ext cx="5486400" cy="4612640"/>
              </a:xfrm>
              <a:custGeom>
                <a:avLst/>
                <a:gdLst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24106 w 5486400"/>
                  <a:gd name="connsiteY14" fmla="*/ 344762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211406 w 5486400"/>
                  <a:gd name="connsiteY14" fmla="*/ 390165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9656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7431 w 5486400"/>
                  <a:gd name="connsiteY14" fmla="*/ 3758776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224106 w 5486400"/>
                  <a:gd name="connsiteY15" fmla="*/ 134112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16156 w 5486400"/>
                  <a:gd name="connsiteY15" fmla="*/ 14744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34827 w 5486400"/>
                  <a:gd name="connsiteY16" fmla="*/ 168656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95152 w 5486400"/>
                  <a:gd name="connsiteY16" fmla="*/ 19977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564977 w 5486400"/>
                  <a:gd name="connsiteY16" fmla="*/ 2073910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50347 w 5486400"/>
                  <a:gd name="connsiteY17" fmla="*/ 15104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7647 w 5486400"/>
                  <a:gd name="connsiteY17" fmla="*/ 1840653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63893 w 5486400"/>
                  <a:gd name="connsiteY18" fmla="*/ 1469813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24947 w 5486400"/>
                  <a:gd name="connsiteY17" fmla="*/ 1837478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8018 w 5486400"/>
                  <a:gd name="connsiteY18" fmla="*/ 1758738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42827 w 5486400"/>
                  <a:gd name="connsiteY19" fmla="*/ 1016000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007360 w 5486400"/>
                  <a:gd name="connsiteY20" fmla="*/ 914400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28804 w 5486400"/>
                  <a:gd name="connsiteY20" fmla="*/ 116443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33302 w 5486400"/>
                  <a:gd name="connsiteY19" fmla="*/ 1327944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35154 w 5486400"/>
                  <a:gd name="connsiteY20" fmla="*/ 837406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14252 w 5486400"/>
                  <a:gd name="connsiteY19" fmla="*/ 1108869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5637 w 5486400"/>
                  <a:gd name="connsiteY18" fmla="*/ 17730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425012 w 5486400"/>
                  <a:gd name="connsiteY18" fmla="*/ 15698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99612 w 5486400"/>
                  <a:gd name="connsiteY18" fmla="*/ 1573000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74212 w 5486400"/>
                  <a:gd name="connsiteY18" fmla="*/ 15571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51987 w 5486400"/>
                  <a:gd name="connsiteY18" fmla="*/ 15444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42462 w 5486400"/>
                  <a:gd name="connsiteY18" fmla="*/ 1531725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41616 w 5486400"/>
                  <a:gd name="connsiteY17" fmla="*/ 1820810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2000885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39235 w 5486400"/>
                  <a:gd name="connsiteY17" fmla="*/ 160173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703070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70131 w 5486400"/>
                  <a:gd name="connsiteY14" fmla="*/ 3742901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55844 w 5486400"/>
                  <a:gd name="connsiteY14" fmla="*/ 3485726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379893 w 5486400"/>
                  <a:gd name="connsiteY13" fmla="*/ 3603413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7518 w 5486400"/>
                  <a:gd name="connsiteY13" fmla="*/ 3653419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25137 w 5486400"/>
                  <a:gd name="connsiteY13" fmla="*/ 3689138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03413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1173 w 5486400"/>
                  <a:gd name="connsiteY11" fmla="*/ 1361440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463554 w 5486400"/>
                  <a:gd name="connsiteY11" fmla="*/ 1390015 h 4511040"/>
                  <a:gd name="connsiteX12" fmla="*/ 3461173 w 5486400"/>
                  <a:gd name="connsiteY12" fmla="*/ 3634369 h 4511040"/>
                  <a:gd name="connsiteX13" fmla="*/ 3432280 w 5486400"/>
                  <a:gd name="connsiteY13" fmla="*/ 3662944 h 4511040"/>
                  <a:gd name="connsiteX14" fmla="*/ 3167751 w 5486400"/>
                  <a:gd name="connsiteY14" fmla="*/ 3502394 h 4511040"/>
                  <a:gd name="connsiteX15" fmla="*/ 3170131 w 5486400"/>
                  <a:gd name="connsiteY15" fmla="*/ 1464945 h 4511040"/>
                  <a:gd name="connsiteX16" fmla="*/ 2647527 w 5486400"/>
                  <a:gd name="connsiteY16" fmla="*/ 1760379 h 4511040"/>
                  <a:gd name="connsiteX17" fmla="*/ 2341616 w 5486400"/>
                  <a:gd name="connsiteY17" fmla="*/ 1582685 h 4511040"/>
                  <a:gd name="connsiteX18" fmla="*/ 2335318 w 5486400"/>
                  <a:gd name="connsiteY18" fmla="*/ 1548394 h 4511040"/>
                  <a:gd name="connsiteX19" fmla="*/ 3126952 w 5486400"/>
                  <a:gd name="connsiteY19" fmla="*/ 1099344 h 4511040"/>
                  <a:gd name="connsiteX20" fmla="*/ 3119279 w 5486400"/>
                  <a:gd name="connsiteY20" fmla="*/ 840581 h 4511040"/>
                  <a:gd name="connsiteX21" fmla="*/ 0 w 5486400"/>
                  <a:gd name="connsiteY21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26346 w 5486400"/>
                  <a:gd name="connsiteY11" fmla="*/ 1339742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4440 w 5486400"/>
                  <a:gd name="connsiteY11" fmla="*/ 1361173 h 4511040"/>
                  <a:gd name="connsiteX12" fmla="*/ 3463554 w 5486400"/>
                  <a:gd name="connsiteY12" fmla="*/ 1390015 h 4511040"/>
                  <a:gd name="connsiteX13" fmla="*/ 3461173 w 5486400"/>
                  <a:gd name="connsiteY13" fmla="*/ 3634369 h 4511040"/>
                  <a:gd name="connsiteX14" fmla="*/ 3432280 w 5486400"/>
                  <a:gd name="connsiteY14" fmla="*/ 3662944 h 4511040"/>
                  <a:gd name="connsiteX15" fmla="*/ 3167751 w 5486400"/>
                  <a:gd name="connsiteY15" fmla="*/ 3502394 h 4511040"/>
                  <a:gd name="connsiteX16" fmla="*/ 3170131 w 5486400"/>
                  <a:gd name="connsiteY16" fmla="*/ 1464945 h 4511040"/>
                  <a:gd name="connsiteX17" fmla="*/ 2647527 w 5486400"/>
                  <a:gd name="connsiteY17" fmla="*/ 1760379 h 4511040"/>
                  <a:gd name="connsiteX18" fmla="*/ 2341616 w 5486400"/>
                  <a:gd name="connsiteY18" fmla="*/ 1582685 h 4511040"/>
                  <a:gd name="connsiteX19" fmla="*/ 2335318 w 5486400"/>
                  <a:gd name="connsiteY19" fmla="*/ 1548394 h 4511040"/>
                  <a:gd name="connsiteX20" fmla="*/ 3126952 w 5486400"/>
                  <a:gd name="connsiteY20" fmla="*/ 1099344 h 4511040"/>
                  <a:gd name="connsiteX21" fmla="*/ 3119279 w 5486400"/>
                  <a:gd name="connsiteY21" fmla="*/ 840581 h 4511040"/>
                  <a:gd name="connsiteX22" fmla="*/ 0 w 5486400"/>
                  <a:gd name="connsiteY22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62065 w 5486400"/>
                  <a:gd name="connsiteY11" fmla="*/ 1323073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596640 w 5486400"/>
                  <a:gd name="connsiteY10" fmla="*/ 1293706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18071 w 5486400"/>
                  <a:gd name="connsiteY10" fmla="*/ 1346094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3413 w 5486400"/>
                  <a:gd name="connsiteY9" fmla="*/ 1131146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608175 w 5486400"/>
                  <a:gd name="connsiteY9" fmla="*/ 1247827 h 4511040"/>
                  <a:gd name="connsiteX10" fmla="*/ 3603784 w 5486400"/>
                  <a:gd name="connsiteY10" fmla="*/ 1360382 h 4511040"/>
                  <a:gd name="connsiteX11" fmla="*/ 3512059 w 5486400"/>
                  <a:gd name="connsiteY11" fmla="*/ 1396892 h 4511040"/>
                  <a:gd name="connsiteX12" fmla="*/ 3514440 w 5486400"/>
                  <a:gd name="connsiteY12" fmla="*/ 1361173 h 4511040"/>
                  <a:gd name="connsiteX13" fmla="*/ 3463554 w 5486400"/>
                  <a:gd name="connsiteY13" fmla="*/ 1390015 h 4511040"/>
                  <a:gd name="connsiteX14" fmla="*/ 3461173 w 5486400"/>
                  <a:gd name="connsiteY14" fmla="*/ 3634369 h 4511040"/>
                  <a:gd name="connsiteX15" fmla="*/ 3432280 w 5486400"/>
                  <a:gd name="connsiteY15" fmla="*/ 3662944 h 4511040"/>
                  <a:gd name="connsiteX16" fmla="*/ 3167751 w 5486400"/>
                  <a:gd name="connsiteY16" fmla="*/ 3502394 h 4511040"/>
                  <a:gd name="connsiteX17" fmla="*/ 3170131 w 5486400"/>
                  <a:gd name="connsiteY17" fmla="*/ 1464945 h 4511040"/>
                  <a:gd name="connsiteX18" fmla="*/ 2647527 w 5486400"/>
                  <a:gd name="connsiteY18" fmla="*/ 1760379 h 4511040"/>
                  <a:gd name="connsiteX19" fmla="*/ 2341616 w 5486400"/>
                  <a:gd name="connsiteY19" fmla="*/ 1582685 h 4511040"/>
                  <a:gd name="connsiteX20" fmla="*/ 2335318 w 5486400"/>
                  <a:gd name="connsiteY20" fmla="*/ 1548394 h 4511040"/>
                  <a:gd name="connsiteX21" fmla="*/ 3126952 w 5486400"/>
                  <a:gd name="connsiteY21" fmla="*/ 1099344 h 4511040"/>
                  <a:gd name="connsiteX22" fmla="*/ 3119279 w 5486400"/>
                  <a:gd name="connsiteY22" fmla="*/ 840581 h 4511040"/>
                  <a:gd name="connsiteX23" fmla="*/ 0 w 5486400"/>
                  <a:gd name="connsiteY23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747802 w 5486400"/>
                  <a:gd name="connsiteY9" fmla="*/ 1149242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42110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36533 w 5486400"/>
                  <a:gd name="connsiteY8" fmla="*/ 6502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10339 w 5486400"/>
                  <a:gd name="connsiteY8" fmla="*/ 726440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31203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7008 w 5486400"/>
                  <a:gd name="connsiteY8" fmla="*/ 740728 h 4511040"/>
                  <a:gd name="connsiteX9" fmla="*/ 3581114 w 5486400"/>
                  <a:gd name="connsiteY9" fmla="*/ 1225441 h 4511040"/>
                  <a:gd name="connsiteX10" fmla="*/ 3608175 w 5486400"/>
                  <a:gd name="connsiteY10" fmla="*/ 1247827 h 4511040"/>
                  <a:gd name="connsiteX11" fmla="*/ 3603784 w 5486400"/>
                  <a:gd name="connsiteY11" fmla="*/ 1360382 h 4511040"/>
                  <a:gd name="connsiteX12" fmla="*/ 3512059 w 5486400"/>
                  <a:gd name="connsiteY12" fmla="*/ 1396892 h 4511040"/>
                  <a:gd name="connsiteX13" fmla="*/ 3514440 w 5486400"/>
                  <a:gd name="connsiteY13" fmla="*/ 1361173 h 4511040"/>
                  <a:gd name="connsiteX14" fmla="*/ 3463554 w 5486400"/>
                  <a:gd name="connsiteY14" fmla="*/ 1390015 h 4511040"/>
                  <a:gd name="connsiteX15" fmla="*/ 3461173 w 5486400"/>
                  <a:gd name="connsiteY15" fmla="*/ 3634369 h 4511040"/>
                  <a:gd name="connsiteX16" fmla="*/ 3432280 w 5486400"/>
                  <a:gd name="connsiteY16" fmla="*/ 3662944 h 4511040"/>
                  <a:gd name="connsiteX17" fmla="*/ 3167751 w 5486400"/>
                  <a:gd name="connsiteY17" fmla="*/ 3502394 h 4511040"/>
                  <a:gd name="connsiteX18" fmla="*/ 3170131 w 5486400"/>
                  <a:gd name="connsiteY18" fmla="*/ 1464945 h 4511040"/>
                  <a:gd name="connsiteX19" fmla="*/ 2647527 w 5486400"/>
                  <a:gd name="connsiteY19" fmla="*/ 1760379 h 4511040"/>
                  <a:gd name="connsiteX20" fmla="*/ 2341616 w 5486400"/>
                  <a:gd name="connsiteY20" fmla="*/ 1582685 h 4511040"/>
                  <a:gd name="connsiteX21" fmla="*/ 2335318 w 5486400"/>
                  <a:gd name="connsiteY21" fmla="*/ 1548394 h 4511040"/>
                  <a:gd name="connsiteX22" fmla="*/ 3126952 w 5486400"/>
                  <a:gd name="connsiteY22" fmla="*/ 1099344 h 4511040"/>
                  <a:gd name="connsiteX23" fmla="*/ 3119279 w 5486400"/>
                  <a:gd name="connsiteY23" fmla="*/ 840581 h 4511040"/>
                  <a:gd name="connsiteX24" fmla="*/ 0 w 5486400"/>
                  <a:gd name="connsiteY24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335971 w 5486400"/>
                  <a:gd name="connsiteY8" fmla="*/ 61822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280747 w 5486400"/>
                  <a:gd name="connsiteY7" fmla="*/ 535093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26458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27008 w 5486400"/>
                  <a:gd name="connsiteY9" fmla="*/ 740728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04534 w 5486400"/>
                  <a:gd name="connsiteY7" fmla="*/ 532712 h 4511040"/>
                  <a:gd name="connsiteX8" fmla="*/ 4414552 w 5486400"/>
                  <a:gd name="connsiteY8" fmla="*/ 713473 h 4511040"/>
                  <a:gd name="connsiteX9" fmla="*/ 4417483 w 5486400"/>
                  <a:gd name="connsiteY9" fmla="*/ 747872 h 4511040"/>
                  <a:gd name="connsiteX10" fmla="*/ 3581114 w 5486400"/>
                  <a:gd name="connsiteY10" fmla="*/ 1225441 h 4511040"/>
                  <a:gd name="connsiteX11" fmla="*/ 3608175 w 5486400"/>
                  <a:gd name="connsiteY11" fmla="*/ 1247827 h 4511040"/>
                  <a:gd name="connsiteX12" fmla="*/ 3603784 w 5486400"/>
                  <a:gd name="connsiteY12" fmla="*/ 1360382 h 4511040"/>
                  <a:gd name="connsiteX13" fmla="*/ 3512059 w 5486400"/>
                  <a:gd name="connsiteY13" fmla="*/ 1396892 h 4511040"/>
                  <a:gd name="connsiteX14" fmla="*/ 3514440 w 5486400"/>
                  <a:gd name="connsiteY14" fmla="*/ 1361173 h 4511040"/>
                  <a:gd name="connsiteX15" fmla="*/ 3463554 w 5486400"/>
                  <a:gd name="connsiteY15" fmla="*/ 1390015 h 4511040"/>
                  <a:gd name="connsiteX16" fmla="*/ 3461173 w 5486400"/>
                  <a:gd name="connsiteY16" fmla="*/ 3634369 h 4511040"/>
                  <a:gd name="connsiteX17" fmla="*/ 3432280 w 5486400"/>
                  <a:gd name="connsiteY17" fmla="*/ 3662944 h 4511040"/>
                  <a:gd name="connsiteX18" fmla="*/ 3167751 w 5486400"/>
                  <a:gd name="connsiteY18" fmla="*/ 3502394 h 4511040"/>
                  <a:gd name="connsiteX19" fmla="*/ 3170131 w 5486400"/>
                  <a:gd name="connsiteY19" fmla="*/ 1464945 h 4511040"/>
                  <a:gd name="connsiteX20" fmla="*/ 2647527 w 5486400"/>
                  <a:gd name="connsiteY20" fmla="*/ 1760379 h 4511040"/>
                  <a:gd name="connsiteX21" fmla="*/ 2341616 w 5486400"/>
                  <a:gd name="connsiteY21" fmla="*/ 1582685 h 4511040"/>
                  <a:gd name="connsiteX22" fmla="*/ 2335318 w 5486400"/>
                  <a:gd name="connsiteY22" fmla="*/ 1548394 h 4511040"/>
                  <a:gd name="connsiteX23" fmla="*/ 3126952 w 5486400"/>
                  <a:gd name="connsiteY23" fmla="*/ 1099344 h 4511040"/>
                  <a:gd name="connsiteX24" fmla="*/ 3119279 w 5486400"/>
                  <a:gd name="connsiteY24" fmla="*/ 840581 h 4511040"/>
                  <a:gd name="connsiteX25" fmla="*/ 0 w 5486400"/>
                  <a:gd name="connsiteY25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554252 w 5486400"/>
                  <a:gd name="connsiteY7" fmla="*/ 22372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236627 w 5486400"/>
                  <a:gd name="connsiteY7" fmla="*/ 1055579 h 4511040"/>
                  <a:gd name="connsiteX8" fmla="*/ 4104534 w 5486400"/>
                  <a:gd name="connsiteY8" fmla="*/ 532712 h 4511040"/>
                  <a:gd name="connsiteX9" fmla="*/ 4414552 w 5486400"/>
                  <a:gd name="connsiteY9" fmla="*/ 713473 h 4511040"/>
                  <a:gd name="connsiteX10" fmla="*/ 4417483 w 5486400"/>
                  <a:gd name="connsiteY10" fmla="*/ 747872 h 4511040"/>
                  <a:gd name="connsiteX11" fmla="*/ 3581114 w 5486400"/>
                  <a:gd name="connsiteY11" fmla="*/ 1225441 h 4511040"/>
                  <a:gd name="connsiteX12" fmla="*/ 3608175 w 5486400"/>
                  <a:gd name="connsiteY12" fmla="*/ 1247827 h 4511040"/>
                  <a:gd name="connsiteX13" fmla="*/ 3603784 w 5486400"/>
                  <a:gd name="connsiteY13" fmla="*/ 1360382 h 4511040"/>
                  <a:gd name="connsiteX14" fmla="*/ 3512059 w 5486400"/>
                  <a:gd name="connsiteY14" fmla="*/ 1396892 h 4511040"/>
                  <a:gd name="connsiteX15" fmla="*/ 3514440 w 5486400"/>
                  <a:gd name="connsiteY15" fmla="*/ 1361173 h 4511040"/>
                  <a:gd name="connsiteX16" fmla="*/ 3463554 w 5486400"/>
                  <a:gd name="connsiteY16" fmla="*/ 1390015 h 4511040"/>
                  <a:gd name="connsiteX17" fmla="*/ 3461173 w 5486400"/>
                  <a:gd name="connsiteY17" fmla="*/ 3634369 h 4511040"/>
                  <a:gd name="connsiteX18" fmla="*/ 3432280 w 5486400"/>
                  <a:gd name="connsiteY18" fmla="*/ 3662944 h 4511040"/>
                  <a:gd name="connsiteX19" fmla="*/ 3167751 w 5486400"/>
                  <a:gd name="connsiteY19" fmla="*/ 3502394 h 4511040"/>
                  <a:gd name="connsiteX20" fmla="*/ 3170131 w 5486400"/>
                  <a:gd name="connsiteY20" fmla="*/ 1464945 h 4511040"/>
                  <a:gd name="connsiteX21" fmla="*/ 2647527 w 5486400"/>
                  <a:gd name="connsiteY21" fmla="*/ 1760379 h 4511040"/>
                  <a:gd name="connsiteX22" fmla="*/ 2341616 w 5486400"/>
                  <a:gd name="connsiteY22" fmla="*/ 1582685 h 4511040"/>
                  <a:gd name="connsiteX23" fmla="*/ 2335318 w 5486400"/>
                  <a:gd name="connsiteY23" fmla="*/ 1548394 h 4511040"/>
                  <a:gd name="connsiteX24" fmla="*/ 3126952 w 5486400"/>
                  <a:gd name="connsiteY24" fmla="*/ 1099344 h 4511040"/>
                  <a:gd name="connsiteX25" fmla="*/ 3119279 w 5486400"/>
                  <a:gd name="connsiteY25" fmla="*/ 840581 h 4511040"/>
                  <a:gd name="connsiteX26" fmla="*/ 0 w 5486400"/>
                  <a:gd name="connsiteY26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4135152 w 5486400"/>
                  <a:gd name="connsiteY7" fmla="*/ 4713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69952 w 5486400"/>
                  <a:gd name="connsiteY7" fmla="*/ 1093679 h 4511040"/>
                  <a:gd name="connsiteX8" fmla="*/ 3236627 w 5486400"/>
                  <a:gd name="connsiteY8" fmla="*/ 1055579 h 4511040"/>
                  <a:gd name="connsiteX9" fmla="*/ 4104534 w 5486400"/>
                  <a:gd name="connsiteY9" fmla="*/ 532712 h 4511040"/>
                  <a:gd name="connsiteX10" fmla="*/ 4414552 w 5486400"/>
                  <a:gd name="connsiteY10" fmla="*/ 713473 h 4511040"/>
                  <a:gd name="connsiteX11" fmla="*/ 4417483 w 5486400"/>
                  <a:gd name="connsiteY11" fmla="*/ 747872 h 4511040"/>
                  <a:gd name="connsiteX12" fmla="*/ 3581114 w 5486400"/>
                  <a:gd name="connsiteY12" fmla="*/ 1225441 h 4511040"/>
                  <a:gd name="connsiteX13" fmla="*/ 3608175 w 5486400"/>
                  <a:gd name="connsiteY13" fmla="*/ 1247827 h 4511040"/>
                  <a:gd name="connsiteX14" fmla="*/ 3603784 w 5486400"/>
                  <a:gd name="connsiteY14" fmla="*/ 1360382 h 4511040"/>
                  <a:gd name="connsiteX15" fmla="*/ 3512059 w 5486400"/>
                  <a:gd name="connsiteY15" fmla="*/ 1396892 h 4511040"/>
                  <a:gd name="connsiteX16" fmla="*/ 3514440 w 5486400"/>
                  <a:gd name="connsiteY16" fmla="*/ 1361173 h 4511040"/>
                  <a:gd name="connsiteX17" fmla="*/ 3463554 w 5486400"/>
                  <a:gd name="connsiteY17" fmla="*/ 1390015 h 4511040"/>
                  <a:gd name="connsiteX18" fmla="*/ 3461173 w 5486400"/>
                  <a:gd name="connsiteY18" fmla="*/ 3634369 h 4511040"/>
                  <a:gd name="connsiteX19" fmla="*/ 3432280 w 5486400"/>
                  <a:gd name="connsiteY19" fmla="*/ 3662944 h 4511040"/>
                  <a:gd name="connsiteX20" fmla="*/ 3167751 w 5486400"/>
                  <a:gd name="connsiteY20" fmla="*/ 3502394 h 4511040"/>
                  <a:gd name="connsiteX21" fmla="*/ 3170131 w 5486400"/>
                  <a:gd name="connsiteY21" fmla="*/ 1464945 h 4511040"/>
                  <a:gd name="connsiteX22" fmla="*/ 2647527 w 5486400"/>
                  <a:gd name="connsiteY22" fmla="*/ 1760379 h 4511040"/>
                  <a:gd name="connsiteX23" fmla="*/ 2341616 w 5486400"/>
                  <a:gd name="connsiteY23" fmla="*/ 1582685 h 4511040"/>
                  <a:gd name="connsiteX24" fmla="*/ 2335318 w 5486400"/>
                  <a:gd name="connsiteY24" fmla="*/ 1548394 h 4511040"/>
                  <a:gd name="connsiteX25" fmla="*/ 3126952 w 5486400"/>
                  <a:gd name="connsiteY25" fmla="*/ 1099344 h 4511040"/>
                  <a:gd name="connsiteX26" fmla="*/ 3119279 w 5486400"/>
                  <a:gd name="connsiteY26" fmla="*/ 840581 h 4511040"/>
                  <a:gd name="connsiteX27" fmla="*/ 0 w 5486400"/>
                  <a:gd name="connsiteY27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868452 w 5486400"/>
                  <a:gd name="connsiteY7" fmla="*/ 6396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668693 h 4511040"/>
                  <a:gd name="connsiteX1" fmla="*/ 3115733 w 5486400"/>
                  <a:gd name="connsiteY1" fmla="*/ 4511040 h 4511040"/>
                  <a:gd name="connsiteX2" fmla="*/ 3969173 w 5486400"/>
                  <a:gd name="connsiteY2" fmla="*/ 4003040 h 4511040"/>
                  <a:gd name="connsiteX3" fmla="*/ 3962400 w 5486400"/>
                  <a:gd name="connsiteY3" fmla="*/ 3549226 h 4511040"/>
                  <a:gd name="connsiteX4" fmla="*/ 5486400 w 5486400"/>
                  <a:gd name="connsiteY4" fmla="*/ 2682240 h 4511040"/>
                  <a:gd name="connsiteX5" fmla="*/ 5486400 w 5486400"/>
                  <a:gd name="connsiteY5" fmla="*/ 0 h 4511040"/>
                  <a:gd name="connsiteX6" fmla="*/ 4836160 w 5486400"/>
                  <a:gd name="connsiteY6" fmla="*/ 27093 h 4511040"/>
                  <a:gd name="connsiteX7" fmla="*/ 3189002 w 5486400"/>
                  <a:gd name="connsiteY7" fmla="*/ 817454 h 4511040"/>
                  <a:gd name="connsiteX8" fmla="*/ 3169952 w 5486400"/>
                  <a:gd name="connsiteY8" fmla="*/ 1093679 h 4511040"/>
                  <a:gd name="connsiteX9" fmla="*/ 3236627 w 5486400"/>
                  <a:gd name="connsiteY9" fmla="*/ 1055579 h 4511040"/>
                  <a:gd name="connsiteX10" fmla="*/ 4104534 w 5486400"/>
                  <a:gd name="connsiteY10" fmla="*/ 532712 h 4511040"/>
                  <a:gd name="connsiteX11" fmla="*/ 4414552 w 5486400"/>
                  <a:gd name="connsiteY11" fmla="*/ 713473 h 4511040"/>
                  <a:gd name="connsiteX12" fmla="*/ 4417483 w 5486400"/>
                  <a:gd name="connsiteY12" fmla="*/ 747872 h 4511040"/>
                  <a:gd name="connsiteX13" fmla="*/ 3581114 w 5486400"/>
                  <a:gd name="connsiteY13" fmla="*/ 1225441 h 4511040"/>
                  <a:gd name="connsiteX14" fmla="*/ 3608175 w 5486400"/>
                  <a:gd name="connsiteY14" fmla="*/ 1247827 h 4511040"/>
                  <a:gd name="connsiteX15" fmla="*/ 3603784 w 5486400"/>
                  <a:gd name="connsiteY15" fmla="*/ 1360382 h 4511040"/>
                  <a:gd name="connsiteX16" fmla="*/ 3512059 w 5486400"/>
                  <a:gd name="connsiteY16" fmla="*/ 1396892 h 4511040"/>
                  <a:gd name="connsiteX17" fmla="*/ 3514440 w 5486400"/>
                  <a:gd name="connsiteY17" fmla="*/ 1361173 h 4511040"/>
                  <a:gd name="connsiteX18" fmla="*/ 3463554 w 5486400"/>
                  <a:gd name="connsiteY18" fmla="*/ 1390015 h 4511040"/>
                  <a:gd name="connsiteX19" fmla="*/ 3461173 w 5486400"/>
                  <a:gd name="connsiteY19" fmla="*/ 3634369 h 4511040"/>
                  <a:gd name="connsiteX20" fmla="*/ 3432280 w 5486400"/>
                  <a:gd name="connsiteY20" fmla="*/ 3662944 h 4511040"/>
                  <a:gd name="connsiteX21" fmla="*/ 3167751 w 5486400"/>
                  <a:gd name="connsiteY21" fmla="*/ 3502394 h 4511040"/>
                  <a:gd name="connsiteX22" fmla="*/ 3170131 w 5486400"/>
                  <a:gd name="connsiteY22" fmla="*/ 1464945 h 4511040"/>
                  <a:gd name="connsiteX23" fmla="*/ 2647527 w 5486400"/>
                  <a:gd name="connsiteY23" fmla="*/ 1760379 h 4511040"/>
                  <a:gd name="connsiteX24" fmla="*/ 2341616 w 5486400"/>
                  <a:gd name="connsiteY24" fmla="*/ 1582685 h 4511040"/>
                  <a:gd name="connsiteX25" fmla="*/ 2335318 w 5486400"/>
                  <a:gd name="connsiteY25" fmla="*/ 1548394 h 4511040"/>
                  <a:gd name="connsiteX26" fmla="*/ 3126952 w 5486400"/>
                  <a:gd name="connsiteY26" fmla="*/ 1099344 h 4511040"/>
                  <a:gd name="connsiteX27" fmla="*/ 3119279 w 5486400"/>
                  <a:gd name="connsiteY27" fmla="*/ 840581 h 4511040"/>
                  <a:gd name="connsiteX28" fmla="*/ 0 w 5486400"/>
                  <a:gd name="connsiteY28" fmla="*/ 2668693 h 4511040"/>
                  <a:gd name="connsiteX0" fmla="*/ 0 w 5486400"/>
                  <a:gd name="connsiteY0" fmla="*/ 2762250 h 4604597"/>
                  <a:gd name="connsiteX1" fmla="*/ 3115733 w 5486400"/>
                  <a:gd name="connsiteY1" fmla="*/ 4604597 h 4604597"/>
                  <a:gd name="connsiteX2" fmla="*/ 3969173 w 5486400"/>
                  <a:gd name="connsiteY2" fmla="*/ 4096597 h 4604597"/>
                  <a:gd name="connsiteX3" fmla="*/ 3962400 w 5486400"/>
                  <a:gd name="connsiteY3" fmla="*/ 3642783 h 4604597"/>
                  <a:gd name="connsiteX4" fmla="*/ 5486400 w 5486400"/>
                  <a:gd name="connsiteY4" fmla="*/ 2775797 h 4604597"/>
                  <a:gd name="connsiteX5" fmla="*/ 5486400 w 5486400"/>
                  <a:gd name="connsiteY5" fmla="*/ 93557 h 4604597"/>
                  <a:gd name="connsiteX6" fmla="*/ 4759960 w 5486400"/>
                  <a:gd name="connsiteY6" fmla="*/ 0 h 4604597"/>
                  <a:gd name="connsiteX7" fmla="*/ 3189002 w 5486400"/>
                  <a:gd name="connsiteY7" fmla="*/ 911011 h 4604597"/>
                  <a:gd name="connsiteX8" fmla="*/ 3169952 w 5486400"/>
                  <a:gd name="connsiteY8" fmla="*/ 1187236 h 4604597"/>
                  <a:gd name="connsiteX9" fmla="*/ 3236627 w 5486400"/>
                  <a:gd name="connsiteY9" fmla="*/ 1149136 h 4604597"/>
                  <a:gd name="connsiteX10" fmla="*/ 4104534 w 5486400"/>
                  <a:gd name="connsiteY10" fmla="*/ 626269 h 4604597"/>
                  <a:gd name="connsiteX11" fmla="*/ 4414552 w 5486400"/>
                  <a:gd name="connsiteY11" fmla="*/ 807030 h 4604597"/>
                  <a:gd name="connsiteX12" fmla="*/ 4417483 w 5486400"/>
                  <a:gd name="connsiteY12" fmla="*/ 841429 h 4604597"/>
                  <a:gd name="connsiteX13" fmla="*/ 3581114 w 5486400"/>
                  <a:gd name="connsiteY13" fmla="*/ 1318998 h 4604597"/>
                  <a:gd name="connsiteX14" fmla="*/ 3608175 w 5486400"/>
                  <a:gd name="connsiteY14" fmla="*/ 1341384 h 4604597"/>
                  <a:gd name="connsiteX15" fmla="*/ 3603784 w 5486400"/>
                  <a:gd name="connsiteY15" fmla="*/ 1453939 h 4604597"/>
                  <a:gd name="connsiteX16" fmla="*/ 3512059 w 5486400"/>
                  <a:gd name="connsiteY16" fmla="*/ 1490449 h 4604597"/>
                  <a:gd name="connsiteX17" fmla="*/ 3514440 w 5486400"/>
                  <a:gd name="connsiteY17" fmla="*/ 1454730 h 4604597"/>
                  <a:gd name="connsiteX18" fmla="*/ 3463554 w 5486400"/>
                  <a:gd name="connsiteY18" fmla="*/ 1483572 h 4604597"/>
                  <a:gd name="connsiteX19" fmla="*/ 3461173 w 5486400"/>
                  <a:gd name="connsiteY19" fmla="*/ 3727926 h 4604597"/>
                  <a:gd name="connsiteX20" fmla="*/ 3432280 w 5486400"/>
                  <a:gd name="connsiteY20" fmla="*/ 3756501 h 4604597"/>
                  <a:gd name="connsiteX21" fmla="*/ 3167751 w 5486400"/>
                  <a:gd name="connsiteY21" fmla="*/ 3595951 h 4604597"/>
                  <a:gd name="connsiteX22" fmla="*/ 3170131 w 5486400"/>
                  <a:gd name="connsiteY22" fmla="*/ 1558502 h 4604597"/>
                  <a:gd name="connsiteX23" fmla="*/ 2647527 w 5486400"/>
                  <a:gd name="connsiteY23" fmla="*/ 1853936 h 4604597"/>
                  <a:gd name="connsiteX24" fmla="*/ 2341616 w 5486400"/>
                  <a:gd name="connsiteY24" fmla="*/ 1676242 h 4604597"/>
                  <a:gd name="connsiteX25" fmla="*/ 2335318 w 5486400"/>
                  <a:gd name="connsiteY25" fmla="*/ 1641951 h 4604597"/>
                  <a:gd name="connsiteX26" fmla="*/ 3126952 w 5486400"/>
                  <a:gd name="connsiteY26" fmla="*/ 1192901 h 4604597"/>
                  <a:gd name="connsiteX27" fmla="*/ 3119279 w 5486400"/>
                  <a:gd name="connsiteY27" fmla="*/ 934138 h 4604597"/>
                  <a:gd name="connsiteX28" fmla="*/ 0 w 5486400"/>
                  <a:gd name="connsiteY28" fmla="*/ 2762250 h 4604597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32280 w 5486400"/>
                  <a:gd name="connsiteY20" fmla="*/ 3764544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69952 w 5486400"/>
                  <a:gd name="connsiteY8" fmla="*/ 119527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42181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35318 w 5486400"/>
                  <a:gd name="connsiteY25" fmla="*/ 1649994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19279 w 5486400"/>
                  <a:gd name="connsiteY27" fmla="*/ 956468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31185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9054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  <a:gd name="connsiteX0" fmla="*/ 0 w 5486400"/>
                  <a:gd name="connsiteY0" fmla="*/ 2770293 h 4612640"/>
                  <a:gd name="connsiteX1" fmla="*/ 3115733 w 5486400"/>
                  <a:gd name="connsiteY1" fmla="*/ 4612640 h 4612640"/>
                  <a:gd name="connsiteX2" fmla="*/ 3969173 w 5486400"/>
                  <a:gd name="connsiteY2" fmla="*/ 4104640 h 4612640"/>
                  <a:gd name="connsiteX3" fmla="*/ 3962400 w 5486400"/>
                  <a:gd name="connsiteY3" fmla="*/ 3650826 h 4612640"/>
                  <a:gd name="connsiteX4" fmla="*/ 5486400 w 5486400"/>
                  <a:gd name="connsiteY4" fmla="*/ 2783840 h 4612640"/>
                  <a:gd name="connsiteX5" fmla="*/ 5451475 w 5486400"/>
                  <a:gd name="connsiteY5" fmla="*/ 0 h 4612640"/>
                  <a:gd name="connsiteX6" fmla="*/ 4759960 w 5486400"/>
                  <a:gd name="connsiteY6" fmla="*/ 8043 h 4612640"/>
                  <a:gd name="connsiteX7" fmla="*/ 3189002 w 5486400"/>
                  <a:gd name="connsiteY7" fmla="*/ 916673 h 4612640"/>
                  <a:gd name="connsiteX8" fmla="*/ 3181858 w 5486400"/>
                  <a:gd name="connsiteY8" fmla="*/ 1176229 h 4612640"/>
                  <a:gd name="connsiteX9" fmla="*/ 3236627 w 5486400"/>
                  <a:gd name="connsiteY9" fmla="*/ 1157179 h 4612640"/>
                  <a:gd name="connsiteX10" fmla="*/ 4104534 w 5486400"/>
                  <a:gd name="connsiteY10" fmla="*/ 634312 h 4612640"/>
                  <a:gd name="connsiteX11" fmla="*/ 4414552 w 5486400"/>
                  <a:gd name="connsiteY11" fmla="*/ 815073 h 4612640"/>
                  <a:gd name="connsiteX12" fmla="*/ 4417483 w 5486400"/>
                  <a:gd name="connsiteY12" fmla="*/ 849472 h 4612640"/>
                  <a:gd name="connsiteX13" fmla="*/ 3581114 w 5486400"/>
                  <a:gd name="connsiteY13" fmla="*/ 1327041 h 4612640"/>
                  <a:gd name="connsiteX14" fmla="*/ 3608175 w 5486400"/>
                  <a:gd name="connsiteY14" fmla="*/ 1349427 h 4612640"/>
                  <a:gd name="connsiteX15" fmla="*/ 3603784 w 5486400"/>
                  <a:gd name="connsiteY15" fmla="*/ 1461982 h 4612640"/>
                  <a:gd name="connsiteX16" fmla="*/ 3512059 w 5486400"/>
                  <a:gd name="connsiteY16" fmla="*/ 1498492 h 4612640"/>
                  <a:gd name="connsiteX17" fmla="*/ 3514440 w 5486400"/>
                  <a:gd name="connsiteY17" fmla="*/ 1462773 h 4612640"/>
                  <a:gd name="connsiteX18" fmla="*/ 3463554 w 5486400"/>
                  <a:gd name="connsiteY18" fmla="*/ 1491615 h 4612640"/>
                  <a:gd name="connsiteX19" fmla="*/ 3461173 w 5486400"/>
                  <a:gd name="connsiteY19" fmla="*/ 3735969 h 4612640"/>
                  <a:gd name="connsiteX20" fmla="*/ 3427517 w 5486400"/>
                  <a:gd name="connsiteY20" fmla="*/ 3752638 h 4612640"/>
                  <a:gd name="connsiteX21" fmla="*/ 3167751 w 5486400"/>
                  <a:gd name="connsiteY21" fmla="*/ 3603994 h 4612640"/>
                  <a:gd name="connsiteX22" fmla="*/ 3170131 w 5486400"/>
                  <a:gd name="connsiteY22" fmla="*/ 1566545 h 4612640"/>
                  <a:gd name="connsiteX23" fmla="*/ 2647527 w 5486400"/>
                  <a:gd name="connsiteY23" fmla="*/ 1861979 h 4612640"/>
                  <a:gd name="connsiteX24" fmla="*/ 2341616 w 5486400"/>
                  <a:gd name="connsiteY24" fmla="*/ 1684285 h 4612640"/>
                  <a:gd name="connsiteX25" fmla="*/ 2340081 w 5486400"/>
                  <a:gd name="connsiteY25" fmla="*/ 1652375 h 4612640"/>
                  <a:gd name="connsiteX26" fmla="*/ 3126952 w 5486400"/>
                  <a:gd name="connsiteY26" fmla="*/ 1200944 h 4612640"/>
                  <a:gd name="connsiteX27" fmla="*/ 3128804 w 5486400"/>
                  <a:gd name="connsiteY27" fmla="*/ 946943 h 4612640"/>
                  <a:gd name="connsiteX28" fmla="*/ 0 w 5486400"/>
                  <a:gd name="connsiteY28" fmla="*/ 2770293 h 461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486400" h="4612640">
                    <a:moveTo>
                      <a:pt x="0" y="2770293"/>
                    </a:moveTo>
                    <a:lnTo>
                      <a:pt x="3115733" y="4612640"/>
                    </a:lnTo>
                    <a:lnTo>
                      <a:pt x="3969173" y="4104640"/>
                    </a:lnTo>
                    <a:cubicBezTo>
                      <a:pt x="3966915" y="3953369"/>
                      <a:pt x="3964658" y="3802097"/>
                      <a:pt x="3962400" y="3650826"/>
                    </a:cubicBezTo>
                    <a:lnTo>
                      <a:pt x="5486400" y="2783840"/>
                    </a:lnTo>
                    <a:lnTo>
                      <a:pt x="5451475" y="0"/>
                    </a:lnTo>
                    <a:lnTo>
                      <a:pt x="4759960" y="8043"/>
                    </a:lnTo>
                    <a:lnTo>
                      <a:pt x="3189002" y="916673"/>
                    </a:lnTo>
                    <a:lnTo>
                      <a:pt x="3181858" y="1176229"/>
                    </a:lnTo>
                    <a:lnTo>
                      <a:pt x="3236627" y="1157179"/>
                    </a:lnTo>
                    <a:lnTo>
                      <a:pt x="4104534" y="634312"/>
                    </a:lnTo>
                    <a:lnTo>
                      <a:pt x="4414552" y="815073"/>
                    </a:lnTo>
                    <a:cubicBezTo>
                      <a:pt x="4414735" y="824158"/>
                      <a:pt x="4417300" y="840387"/>
                      <a:pt x="4417483" y="849472"/>
                    </a:cubicBezTo>
                    <a:lnTo>
                      <a:pt x="3581114" y="1327041"/>
                    </a:lnTo>
                    <a:lnTo>
                      <a:pt x="3608175" y="1349427"/>
                    </a:lnTo>
                    <a:cubicBezTo>
                      <a:pt x="3608299" y="1425839"/>
                      <a:pt x="3603660" y="1385570"/>
                      <a:pt x="3603784" y="1461982"/>
                    </a:cubicBezTo>
                    <a:lnTo>
                      <a:pt x="3512059" y="1498492"/>
                    </a:lnTo>
                    <a:lnTo>
                      <a:pt x="3514440" y="1462773"/>
                    </a:lnTo>
                    <a:lnTo>
                      <a:pt x="3463554" y="1491615"/>
                    </a:lnTo>
                    <a:cubicBezTo>
                      <a:pt x="3462760" y="2239733"/>
                      <a:pt x="3461967" y="2987851"/>
                      <a:pt x="3461173" y="3735969"/>
                    </a:cubicBezTo>
                    <a:lnTo>
                      <a:pt x="3427517" y="3752638"/>
                    </a:lnTo>
                    <a:lnTo>
                      <a:pt x="3167751" y="3603994"/>
                    </a:lnTo>
                    <a:cubicBezTo>
                      <a:pt x="3171984" y="2750484"/>
                      <a:pt x="3165898" y="2420055"/>
                      <a:pt x="3170131" y="1566545"/>
                    </a:cubicBezTo>
                    <a:lnTo>
                      <a:pt x="2647527" y="1861979"/>
                    </a:lnTo>
                    <a:lnTo>
                      <a:pt x="2341616" y="1684285"/>
                    </a:lnTo>
                    <a:cubicBezTo>
                      <a:pt x="2341104" y="1673648"/>
                      <a:pt x="2340593" y="1663012"/>
                      <a:pt x="2340081" y="1652375"/>
                    </a:cubicBezTo>
                    <a:lnTo>
                      <a:pt x="3126952" y="1200944"/>
                    </a:lnTo>
                    <a:cubicBezTo>
                      <a:pt x="3127569" y="1037431"/>
                      <a:pt x="3128187" y="1110456"/>
                      <a:pt x="3128804" y="946943"/>
                    </a:cubicBezTo>
                    <a:lnTo>
                      <a:pt x="0" y="2770293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</p:grp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4476DC5A-B550-58A0-206B-0D0B6183E300}"/>
                </a:ext>
              </a:extLst>
            </p:cNvPr>
            <p:cNvSpPr/>
            <p:nvPr/>
          </p:nvSpPr>
          <p:spPr>
            <a:xfrm>
              <a:off x="5496074" y="3473400"/>
              <a:ext cx="3223320" cy="1559421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7162" h="1919287">
                  <a:moveTo>
                    <a:pt x="0" y="0"/>
                  </a:moveTo>
                  <a:lnTo>
                    <a:pt x="0" y="85725"/>
                  </a:lnTo>
                  <a:lnTo>
                    <a:pt x="3119437" y="1919287"/>
                  </a:lnTo>
                  <a:lnTo>
                    <a:pt x="3967162" y="1419225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5CFF776E-3DD0-049B-08EF-F183427D4FBC}"/>
                </a:ext>
              </a:extLst>
            </p:cNvPr>
            <p:cNvSpPr/>
            <p:nvPr/>
          </p:nvSpPr>
          <p:spPr>
            <a:xfrm>
              <a:off x="5495750" y="3520104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981611F5-53DE-1814-0ADE-FD4708FBD017}"/>
                </a:ext>
              </a:extLst>
            </p:cNvPr>
            <p:cNvSpPr/>
            <p:nvPr/>
          </p:nvSpPr>
          <p:spPr>
            <a:xfrm>
              <a:off x="5494707" y="3497787"/>
              <a:ext cx="3223320" cy="1489769"/>
            </a:xfrm>
            <a:custGeom>
              <a:avLst/>
              <a:gdLst>
                <a:gd name="connsiteX0" fmla="*/ 0 w 3967162"/>
                <a:gd name="connsiteY0" fmla="*/ 0 h 1919287"/>
                <a:gd name="connsiteX1" fmla="*/ 0 w 3967162"/>
                <a:gd name="connsiteY1" fmla="*/ 85725 h 1919287"/>
                <a:gd name="connsiteX2" fmla="*/ 3119437 w 3967162"/>
                <a:gd name="connsiteY2" fmla="*/ 1919287 h 1919287"/>
                <a:gd name="connsiteX3" fmla="*/ 3967162 w 3967162"/>
                <a:gd name="connsiteY3" fmla="*/ 1419225 h 1919287"/>
                <a:gd name="connsiteX0" fmla="*/ 0 w 3967162"/>
                <a:gd name="connsiteY0" fmla="*/ 0 h 1833562"/>
                <a:gd name="connsiteX1" fmla="*/ 3119437 w 3967162"/>
                <a:gd name="connsiteY1" fmla="*/ 1833562 h 1833562"/>
                <a:gd name="connsiteX2" fmla="*/ 3967162 w 3967162"/>
                <a:gd name="connsiteY2" fmla="*/ 1333500 h 183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7162" h="1833562">
                  <a:moveTo>
                    <a:pt x="0" y="0"/>
                  </a:moveTo>
                  <a:lnTo>
                    <a:pt x="3119437" y="1833562"/>
                  </a:lnTo>
                  <a:lnTo>
                    <a:pt x="3967162" y="133350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1460C2D5-48B1-B241-CE5D-9F94FB815422}"/>
                </a:ext>
              </a:extLst>
            </p:cNvPr>
            <p:cNvGrpSpPr/>
            <p:nvPr/>
          </p:nvGrpSpPr>
          <p:grpSpPr>
            <a:xfrm>
              <a:off x="8112228" y="4276282"/>
              <a:ext cx="965448" cy="597179"/>
              <a:chOff x="5800725" y="134166"/>
              <a:chExt cx="1188244" cy="734990"/>
            </a:xfrm>
          </p:grpSpPr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7652F22D-7F3D-727A-5E32-1D127328454A}"/>
                  </a:ext>
                </a:extLst>
              </p:cNvPr>
              <p:cNvSpPr/>
              <p:nvPr/>
            </p:nvSpPr>
            <p:spPr>
              <a:xfrm>
                <a:off x="5803106" y="134166"/>
                <a:ext cx="1181100" cy="695325"/>
              </a:xfrm>
              <a:custGeom>
                <a:avLst/>
                <a:gdLst>
                  <a:gd name="connsiteX0" fmla="*/ 295275 w 1178719"/>
                  <a:gd name="connsiteY0" fmla="*/ 695325 h 695325"/>
                  <a:gd name="connsiteX1" fmla="*/ 0 w 1178719"/>
                  <a:gd name="connsiteY1" fmla="*/ 516731 h 695325"/>
                  <a:gd name="connsiteX2" fmla="*/ 873919 w 1178719"/>
                  <a:gd name="connsiteY2" fmla="*/ 0 h 695325"/>
                  <a:gd name="connsiteX3" fmla="*/ 1178719 w 1178719"/>
                  <a:gd name="connsiteY3" fmla="*/ 183356 h 695325"/>
                  <a:gd name="connsiteX4" fmla="*/ 295275 w 1178719"/>
                  <a:gd name="connsiteY4" fmla="*/ 695325 h 695325"/>
                  <a:gd name="connsiteX0" fmla="*/ 297656 w 1181100"/>
                  <a:gd name="connsiteY0" fmla="*/ 695325 h 695325"/>
                  <a:gd name="connsiteX1" fmla="*/ 0 w 1181100"/>
                  <a:gd name="connsiteY1" fmla="*/ 519112 h 695325"/>
                  <a:gd name="connsiteX2" fmla="*/ 876300 w 1181100"/>
                  <a:gd name="connsiteY2" fmla="*/ 0 h 695325"/>
                  <a:gd name="connsiteX3" fmla="*/ 1181100 w 1181100"/>
                  <a:gd name="connsiteY3" fmla="*/ 183356 h 695325"/>
                  <a:gd name="connsiteX4" fmla="*/ 297656 w 1181100"/>
                  <a:gd name="connsiteY4" fmla="*/ 695325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100" h="695325">
                    <a:moveTo>
                      <a:pt x="297656" y="695325"/>
                    </a:moveTo>
                    <a:lnTo>
                      <a:pt x="0" y="519112"/>
                    </a:lnTo>
                    <a:lnTo>
                      <a:pt x="876300" y="0"/>
                    </a:lnTo>
                    <a:lnTo>
                      <a:pt x="1181100" y="183356"/>
                    </a:lnTo>
                    <a:lnTo>
                      <a:pt x="297656" y="695325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FDFCFAFA-B123-5639-93E3-D490EF917DF1}"/>
                  </a:ext>
                </a:extLst>
              </p:cNvPr>
              <p:cNvSpPr/>
              <p:nvPr/>
            </p:nvSpPr>
            <p:spPr>
              <a:xfrm>
                <a:off x="5800725" y="316706"/>
                <a:ext cx="1188244" cy="552450"/>
              </a:xfrm>
              <a:custGeom>
                <a:avLst/>
                <a:gdLst>
                  <a:gd name="connsiteX0" fmla="*/ 0 w 1188244"/>
                  <a:gd name="connsiteY0" fmla="*/ 340519 h 552450"/>
                  <a:gd name="connsiteX1" fmla="*/ 309563 w 1188244"/>
                  <a:gd name="connsiteY1" fmla="*/ 552450 h 552450"/>
                  <a:gd name="connsiteX2" fmla="*/ 1188244 w 1188244"/>
                  <a:gd name="connsiteY2" fmla="*/ 35719 h 552450"/>
                  <a:gd name="connsiteX3" fmla="*/ 1188244 w 1188244"/>
                  <a:gd name="connsiteY3" fmla="*/ 0 h 552450"/>
                  <a:gd name="connsiteX4" fmla="*/ 304800 w 1188244"/>
                  <a:gd name="connsiteY4" fmla="*/ 511969 h 552450"/>
                  <a:gd name="connsiteX5" fmla="*/ 0 w 1188244"/>
                  <a:gd name="connsiteY5" fmla="*/ 340519 h 552450"/>
                  <a:gd name="connsiteX0" fmla="*/ 0 w 1188244"/>
                  <a:gd name="connsiteY0" fmla="*/ 340519 h 552450"/>
                  <a:gd name="connsiteX1" fmla="*/ 40481 w 1188244"/>
                  <a:gd name="connsiteY1" fmla="*/ 371475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  <a:gd name="connsiteX0" fmla="*/ 0 w 1188244"/>
                  <a:gd name="connsiteY0" fmla="*/ 340519 h 552450"/>
                  <a:gd name="connsiteX1" fmla="*/ 0 w 1188244"/>
                  <a:gd name="connsiteY1" fmla="*/ 373857 h 552450"/>
                  <a:gd name="connsiteX2" fmla="*/ 309563 w 1188244"/>
                  <a:gd name="connsiteY2" fmla="*/ 552450 h 552450"/>
                  <a:gd name="connsiteX3" fmla="*/ 1188244 w 1188244"/>
                  <a:gd name="connsiteY3" fmla="*/ 35719 h 552450"/>
                  <a:gd name="connsiteX4" fmla="*/ 1188244 w 1188244"/>
                  <a:gd name="connsiteY4" fmla="*/ 0 h 552450"/>
                  <a:gd name="connsiteX5" fmla="*/ 304800 w 1188244"/>
                  <a:gd name="connsiteY5" fmla="*/ 511969 h 552450"/>
                  <a:gd name="connsiteX6" fmla="*/ 0 w 1188244"/>
                  <a:gd name="connsiteY6" fmla="*/ 340519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8244" h="552450">
                    <a:moveTo>
                      <a:pt x="0" y="340519"/>
                    </a:moveTo>
                    <a:lnTo>
                      <a:pt x="0" y="373857"/>
                    </a:lnTo>
                    <a:lnTo>
                      <a:pt x="309563" y="552450"/>
                    </a:lnTo>
                    <a:lnTo>
                      <a:pt x="1188244" y="35719"/>
                    </a:lnTo>
                    <a:lnTo>
                      <a:pt x="1188244" y="0"/>
                    </a:lnTo>
                    <a:lnTo>
                      <a:pt x="304800" y="511969"/>
                    </a:lnTo>
                    <a:lnTo>
                      <a:pt x="0" y="340519"/>
                    </a:lnTo>
                    <a:close/>
                  </a:path>
                </a:pathLst>
              </a:custGeom>
              <a:solidFill>
                <a:schemeClr val="bg2"/>
              </a:solidFill>
              <a:ln w="3175">
                <a:solidFill>
                  <a:schemeClr val="bg2">
                    <a:lumMod val="50000"/>
                    <a:alpha val="9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00C2E488-2649-FD14-9A8D-D2268203F76F}"/>
                  </a:ext>
                </a:extLst>
              </p:cNvPr>
              <p:cNvCxnSpPr>
                <a:cxnSpLocks/>
                <a:stCxn id="40" idx="5"/>
                <a:endCxn id="40" idx="2"/>
              </p:cNvCxnSpPr>
              <p:nvPr/>
            </p:nvCxnSpPr>
            <p:spPr>
              <a:xfrm>
                <a:off x="6105525" y="828675"/>
                <a:ext cx="4763" cy="4048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D90720E2-251E-50AD-6A65-45A4A25E2C08}"/>
                </a:ext>
              </a:extLst>
            </p:cNvPr>
            <p:cNvSpPr/>
            <p:nvPr/>
          </p:nvSpPr>
          <p:spPr>
            <a:xfrm>
              <a:off x="8109941" y="4618589"/>
              <a:ext cx="652016" cy="237976"/>
            </a:xfrm>
            <a:custGeom>
              <a:avLst/>
              <a:gdLst>
                <a:gd name="connsiteX0" fmla="*/ 0 w 802481"/>
                <a:gd name="connsiteY0" fmla="*/ 114300 h 292894"/>
                <a:gd name="connsiteX1" fmla="*/ 316706 w 802481"/>
                <a:gd name="connsiteY1" fmla="*/ 292894 h 292894"/>
                <a:gd name="connsiteX2" fmla="*/ 802481 w 802481"/>
                <a:gd name="connsiteY2" fmla="*/ 0 h 292894"/>
                <a:gd name="connsiteX3" fmla="*/ 802481 w 802481"/>
                <a:gd name="connsiteY3" fmla="*/ 0 h 29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481" h="292894">
                  <a:moveTo>
                    <a:pt x="0" y="114300"/>
                  </a:moveTo>
                  <a:lnTo>
                    <a:pt x="316706" y="292894"/>
                  </a:lnTo>
                  <a:lnTo>
                    <a:pt x="802481" y="0"/>
                  </a:lnTo>
                  <a:lnTo>
                    <a:pt x="802481" y="0"/>
                  </a:lnTo>
                </a:path>
              </a:pathLst>
            </a:cu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5D336ED0-0A55-372A-25B0-3EB81D60720D}"/>
                </a:ext>
              </a:extLst>
            </p:cNvPr>
            <p:cNvSpPr/>
            <p:nvPr/>
          </p:nvSpPr>
          <p:spPr>
            <a:xfrm>
              <a:off x="5132418" y="3438935"/>
              <a:ext cx="3245145" cy="1891590"/>
            </a:xfrm>
            <a:custGeom>
              <a:avLst/>
              <a:gdLst>
                <a:gd name="connsiteX0" fmla="*/ 0 w 3771900"/>
                <a:gd name="connsiteY0" fmla="*/ 84222 h 2189748"/>
                <a:gd name="connsiteX1" fmla="*/ 3663616 w 3771900"/>
                <a:gd name="connsiteY1" fmla="*/ 2189748 h 2189748"/>
                <a:gd name="connsiteX2" fmla="*/ 3687679 w 3771900"/>
                <a:gd name="connsiteY2" fmla="*/ 2159669 h 2189748"/>
                <a:gd name="connsiteX3" fmla="*/ 3416969 w 3771900"/>
                <a:gd name="connsiteY3" fmla="*/ 1997243 h 2189748"/>
                <a:gd name="connsiteX4" fmla="*/ 3441032 w 3771900"/>
                <a:gd name="connsiteY4" fmla="*/ 1979195 h 2189748"/>
                <a:gd name="connsiteX5" fmla="*/ 3753853 w 3771900"/>
                <a:gd name="connsiteY5" fmla="*/ 2159669 h 2189748"/>
                <a:gd name="connsiteX6" fmla="*/ 3771900 w 3771900"/>
                <a:gd name="connsiteY6" fmla="*/ 2129590 h 2189748"/>
                <a:gd name="connsiteX7" fmla="*/ 120316 w 3771900"/>
                <a:gd name="connsiteY7" fmla="*/ 0 h 2189748"/>
                <a:gd name="connsiteX8" fmla="*/ 0 w 3771900"/>
                <a:gd name="connsiteY8" fmla="*/ 84222 h 2189748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687679 w 3771900"/>
                <a:gd name="connsiteY2" fmla="*/ 2159669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71900"/>
                <a:gd name="connsiteY0" fmla="*/ 84222 h 2223085"/>
                <a:gd name="connsiteX1" fmla="*/ 3716003 w 3771900"/>
                <a:gd name="connsiteY1" fmla="*/ 2223085 h 2223085"/>
                <a:gd name="connsiteX2" fmla="*/ 3744829 w 3771900"/>
                <a:gd name="connsiteY2" fmla="*/ 2193006 h 2223085"/>
                <a:gd name="connsiteX3" fmla="*/ 3416969 w 3771900"/>
                <a:gd name="connsiteY3" fmla="*/ 1997243 h 2223085"/>
                <a:gd name="connsiteX4" fmla="*/ 3441032 w 3771900"/>
                <a:gd name="connsiteY4" fmla="*/ 1979195 h 2223085"/>
                <a:gd name="connsiteX5" fmla="*/ 3753853 w 3771900"/>
                <a:gd name="connsiteY5" fmla="*/ 2159669 h 2223085"/>
                <a:gd name="connsiteX6" fmla="*/ 3771900 w 3771900"/>
                <a:gd name="connsiteY6" fmla="*/ 2129590 h 2223085"/>
                <a:gd name="connsiteX7" fmla="*/ 120316 w 3771900"/>
                <a:gd name="connsiteY7" fmla="*/ 0 h 2223085"/>
                <a:gd name="connsiteX8" fmla="*/ 0 w 3771900"/>
                <a:gd name="connsiteY8" fmla="*/ 84222 h 2223085"/>
                <a:gd name="connsiteX0" fmla="*/ 0 w 3789572"/>
                <a:gd name="connsiteY0" fmla="*/ 84222 h 2223085"/>
                <a:gd name="connsiteX1" fmla="*/ 3716003 w 3789572"/>
                <a:gd name="connsiteY1" fmla="*/ 2223085 h 2223085"/>
                <a:gd name="connsiteX2" fmla="*/ 3744829 w 3789572"/>
                <a:gd name="connsiteY2" fmla="*/ 2193006 h 2223085"/>
                <a:gd name="connsiteX3" fmla="*/ 3416969 w 3789572"/>
                <a:gd name="connsiteY3" fmla="*/ 1997243 h 2223085"/>
                <a:gd name="connsiteX4" fmla="*/ 3441032 w 3789572"/>
                <a:gd name="connsiteY4" fmla="*/ 1979195 h 2223085"/>
                <a:gd name="connsiteX5" fmla="*/ 3789572 w 3789572"/>
                <a:gd name="connsiteY5" fmla="*/ 2185862 h 2223085"/>
                <a:gd name="connsiteX6" fmla="*/ 3771900 w 3789572"/>
                <a:gd name="connsiteY6" fmla="*/ 2129590 h 2223085"/>
                <a:gd name="connsiteX7" fmla="*/ 120316 w 3789572"/>
                <a:gd name="connsiteY7" fmla="*/ 0 h 2223085"/>
                <a:gd name="connsiteX8" fmla="*/ 0 w 3789572"/>
                <a:gd name="connsiteY8" fmla="*/ 84222 h 2223085"/>
                <a:gd name="connsiteX0" fmla="*/ 0 w 3821906"/>
                <a:gd name="connsiteY0" fmla="*/ 84222 h 2223085"/>
                <a:gd name="connsiteX1" fmla="*/ 3716003 w 3821906"/>
                <a:gd name="connsiteY1" fmla="*/ 2223085 h 2223085"/>
                <a:gd name="connsiteX2" fmla="*/ 3744829 w 3821906"/>
                <a:gd name="connsiteY2" fmla="*/ 2193006 h 2223085"/>
                <a:gd name="connsiteX3" fmla="*/ 3416969 w 3821906"/>
                <a:gd name="connsiteY3" fmla="*/ 1997243 h 2223085"/>
                <a:gd name="connsiteX4" fmla="*/ 3441032 w 3821906"/>
                <a:gd name="connsiteY4" fmla="*/ 1979195 h 2223085"/>
                <a:gd name="connsiteX5" fmla="*/ 3789572 w 3821906"/>
                <a:gd name="connsiteY5" fmla="*/ 2185862 h 2223085"/>
                <a:gd name="connsiteX6" fmla="*/ 3821906 w 3821906"/>
                <a:gd name="connsiteY6" fmla="*/ 2155784 h 2223085"/>
                <a:gd name="connsiteX7" fmla="*/ 120316 w 3821906"/>
                <a:gd name="connsiteY7" fmla="*/ 0 h 2223085"/>
                <a:gd name="connsiteX8" fmla="*/ 0 w 3821906"/>
                <a:gd name="connsiteY8" fmla="*/ 84222 h 222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1906" h="2223085">
                  <a:moveTo>
                    <a:pt x="0" y="84222"/>
                  </a:moveTo>
                  <a:lnTo>
                    <a:pt x="3716003" y="2223085"/>
                  </a:lnTo>
                  <a:lnTo>
                    <a:pt x="3744829" y="2193006"/>
                  </a:lnTo>
                  <a:lnTo>
                    <a:pt x="3416969" y="1997243"/>
                  </a:lnTo>
                  <a:lnTo>
                    <a:pt x="3441032" y="1979195"/>
                  </a:lnTo>
                  <a:lnTo>
                    <a:pt x="3789572" y="2185862"/>
                  </a:lnTo>
                  <a:lnTo>
                    <a:pt x="3821906" y="2155784"/>
                  </a:lnTo>
                  <a:lnTo>
                    <a:pt x="120316" y="0"/>
                  </a:lnTo>
                  <a:lnTo>
                    <a:pt x="0" y="8422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5EA5617B-1D98-2176-7D95-54FFF66DB21E}"/>
                </a:ext>
              </a:extLst>
            </p:cNvPr>
            <p:cNvCxnSpPr>
              <a:cxnSpLocks/>
              <a:stCxn id="64" idx="2"/>
              <a:endCxn id="64" idx="5"/>
            </p:cNvCxnSpPr>
            <p:nvPr/>
          </p:nvCxnSpPr>
          <p:spPr>
            <a:xfrm>
              <a:off x="4979804" y="3415220"/>
              <a:ext cx="818405" cy="475952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5F479568-8650-4C93-24B6-BA825B36AC29}"/>
                </a:ext>
              </a:extLst>
            </p:cNvPr>
            <p:cNvSpPr/>
            <p:nvPr/>
          </p:nvSpPr>
          <p:spPr>
            <a:xfrm>
              <a:off x="4752793" y="2970979"/>
              <a:ext cx="417897" cy="253187"/>
            </a:xfrm>
            <a:custGeom>
              <a:avLst/>
              <a:gdLst>
                <a:gd name="connsiteX0" fmla="*/ 0 w 766763"/>
                <a:gd name="connsiteY0" fmla="*/ 328613 h 438150"/>
                <a:gd name="connsiteX1" fmla="*/ 171450 w 766763"/>
                <a:gd name="connsiteY1" fmla="*/ 438150 h 438150"/>
                <a:gd name="connsiteX2" fmla="*/ 766763 w 766763"/>
                <a:gd name="connsiteY2" fmla="*/ 104775 h 438150"/>
                <a:gd name="connsiteX3" fmla="*/ 571500 w 766763"/>
                <a:gd name="connsiteY3" fmla="*/ 0 h 438150"/>
                <a:gd name="connsiteX4" fmla="*/ 0 w 766763"/>
                <a:gd name="connsiteY4" fmla="*/ 328613 h 438150"/>
                <a:gd name="connsiteX0" fmla="*/ 0 w 904303"/>
                <a:gd name="connsiteY0" fmla="*/ 328613 h 438150"/>
                <a:gd name="connsiteX1" fmla="*/ 171450 w 904303"/>
                <a:gd name="connsiteY1" fmla="*/ 438150 h 438150"/>
                <a:gd name="connsiteX2" fmla="*/ 904303 w 904303"/>
                <a:gd name="connsiteY2" fmla="*/ 104775 h 438150"/>
                <a:gd name="connsiteX3" fmla="*/ 571500 w 904303"/>
                <a:gd name="connsiteY3" fmla="*/ 0 h 438150"/>
                <a:gd name="connsiteX4" fmla="*/ 0 w 904303"/>
                <a:gd name="connsiteY4" fmla="*/ 328613 h 438150"/>
                <a:gd name="connsiteX0" fmla="*/ 0 w 904303"/>
                <a:gd name="connsiteY0" fmla="*/ 325690 h 435227"/>
                <a:gd name="connsiteX1" fmla="*/ 171450 w 904303"/>
                <a:gd name="connsiteY1" fmla="*/ 435227 h 435227"/>
                <a:gd name="connsiteX2" fmla="*/ 904303 w 904303"/>
                <a:gd name="connsiteY2" fmla="*/ 101852 h 435227"/>
                <a:gd name="connsiteX3" fmla="*/ 647148 w 904303"/>
                <a:gd name="connsiteY3" fmla="*/ 0 h 435227"/>
                <a:gd name="connsiteX4" fmla="*/ 0 w 904303"/>
                <a:gd name="connsiteY4" fmla="*/ 325690 h 435227"/>
                <a:gd name="connsiteX0" fmla="*/ 0 w 904303"/>
                <a:gd name="connsiteY0" fmla="*/ 325690 h 458617"/>
                <a:gd name="connsiteX1" fmla="*/ 257414 w 904303"/>
                <a:gd name="connsiteY1" fmla="*/ 458617 h 458617"/>
                <a:gd name="connsiteX2" fmla="*/ 904303 w 904303"/>
                <a:gd name="connsiteY2" fmla="*/ 101852 h 458617"/>
                <a:gd name="connsiteX3" fmla="*/ 647148 w 904303"/>
                <a:gd name="connsiteY3" fmla="*/ 0 h 458617"/>
                <a:gd name="connsiteX4" fmla="*/ 0 w 904303"/>
                <a:gd name="connsiteY4" fmla="*/ 325690 h 458617"/>
                <a:gd name="connsiteX0" fmla="*/ 0 w 742693"/>
                <a:gd name="connsiteY0" fmla="*/ 325690 h 458617"/>
                <a:gd name="connsiteX1" fmla="*/ 257414 w 742693"/>
                <a:gd name="connsiteY1" fmla="*/ 458617 h 458617"/>
                <a:gd name="connsiteX2" fmla="*/ 742693 w 742693"/>
                <a:gd name="connsiteY2" fmla="*/ 204182 h 458617"/>
                <a:gd name="connsiteX3" fmla="*/ 647148 w 742693"/>
                <a:gd name="connsiteY3" fmla="*/ 0 h 458617"/>
                <a:gd name="connsiteX4" fmla="*/ 0 w 742693"/>
                <a:gd name="connsiteY4" fmla="*/ 325690 h 458617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95855 w 742693"/>
                <a:gd name="connsiteY3" fmla="*/ 0 h 382601"/>
                <a:gd name="connsiteX4" fmla="*/ 0 w 742693"/>
                <a:gd name="connsiteY4" fmla="*/ 249674 h 382601"/>
                <a:gd name="connsiteX0" fmla="*/ 0 w 742693"/>
                <a:gd name="connsiteY0" fmla="*/ 249674 h 382601"/>
                <a:gd name="connsiteX1" fmla="*/ 257414 w 742693"/>
                <a:gd name="connsiteY1" fmla="*/ 382601 h 382601"/>
                <a:gd name="connsiteX2" fmla="*/ 742693 w 742693"/>
                <a:gd name="connsiteY2" fmla="*/ 128166 h 382601"/>
                <a:gd name="connsiteX3" fmla="*/ 478663 w 742693"/>
                <a:gd name="connsiteY3" fmla="*/ 0 h 382601"/>
                <a:gd name="connsiteX4" fmla="*/ 0 w 742693"/>
                <a:gd name="connsiteY4" fmla="*/ 249674 h 38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693" h="382601">
                  <a:moveTo>
                    <a:pt x="0" y="249674"/>
                  </a:moveTo>
                  <a:lnTo>
                    <a:pt x="257414" y="382601"/>
                  </a:lnTo>
                  <a:lnTo>
                    <a:pt x="742693" y="128166"/>
                  </a:lnTo>
                  <a:lnTo>
                    <a:pt x="478663" y="0"/>
                  </a:lnTo>
                  <a:lnTo>
                    <a:pt x="0" y="24967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ECA7B9DB-C494-8817-CEEE-E9054EA5B4BC}"/>
                </a:ext>
              </a:extLst>
            </p:cNvPr>
            <p:cNvSpPr/>
            <p:nvPr/>
          </p:nvSpPr>
          <p:spPr>
            <a:xfrm>
              <a:off x="4931673" y="5052805"/>
              <a:ext cx="205194" cy="124151"/>
            </a:xfrm>
            <a:custGeom>
              <a:avLst/>
              <a:gdLst>
                <a:gd name="connsiteX0" fmla="*/ 0 w 566738"/>
                <a:gd name="connsiteY0" fmla="*/ 342900 h 342900"/>
                <a:gd name="connsiteX1" fmla="*/ 0 w 566738"/>
                <a:gd name="connsiteY1" fmla="*/ 342900 h 342900"/>
                <a:gd name="connsiteX2" fmla="*/ 566738 w 56673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738" h="342900">
                  <a:moveTo>
                    <a:pt x="0" y="342900"/>
                  </a:moveTo>
                  <a:lnTo>
                    <a:pt x="0" y="342900"/>
                  </a:lnTo>
                  <a:lnTo>
                    <a:pt x="56673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896602D4-AEFC-56EE-02FF-20E192D0176E}"/>
                </a:ext>
              </a:extLst>
            </p:cNvPr>
            <p:cNvSpPr/>
            <p:nvPr/>
          </p:nvSpPr>
          <p:spPr>
            <a:xfrm>
              <a:off x="3955176" y="3666877"/>
              <a:ext cx="793867" cy="961276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9950 w 869950"/>
                <a:gd name="connsiteY0" fmla="*/ 0 h 1158875"/>
                <a:gd name="connsiteX1" fmla="*/ 31206 w 869950"/>
                <a:gd name="connsiteY1" fmla="*/ 480613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504825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869950 w 869950"/>
                <a:gd name="connsiteY0" fmla="*/ 0 h 1158875"/>
                <a:gd name="connsiteX1" fmla="*/ 81930 w 869950"/>
                <a:gd name="connsiteY1" fmla="*/ 463174 h 1158875"/>
                <a:gd name="connsiteX2" fmla="*/ 0 w 869950"/>
                <a:gd name="connsiteY2" fmla="*/ 422610 h 1158875"/>
                <a:gd name="connsiteX3" fmla="*/ 3175 w 869950"/>
                <a:gd name="connsiteY3" fmla="*/ 1158875 h 1158875"/>
                <a:gd name="connsiteX4" fmla="*/ 866775 w 869950"/>
                <a:gd name="connsiteY4" fmla="*/ 654050 h 1158875"/>
                <a:gd name="connsiteX5" fmla="*/ 869950 w 869950"/>
                <a:gd name="connsiteY5" fmla="*/ 0 h 1158875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866775 w 939118"/>
                <a:gd name="connsiteY4" fmla="*/ 713843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22110 w 939118"/>
                <a:gd name="connsiteY4" fmla="*/ 661524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81930 w 939118"/>
                <a:gd name="connsiteY1" fmla="*/ 522967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39118 w 939118"/>
                <a:gd name="connsiteY0" fmla="*/ 0 h 1218668"/>
                <a:gd name="connsiteX1" fmla="*/ 79624 w 939118"/>
                <a:gd name="connsiteY1" fmla="*/ 525458 h 1218668"/>
                <a:gd name="connsiteX2" fmla="*/ 0 w 939118"/>
                <a:gd name="connsiteY2" fmla="*/ 482403 h 1218668"/>
                <a:gd name="connsiteX3" fmla="*/ 3175 w 939118"/>
                <a:gd name="connsiteY3" fmla="*/ 1218668 h 1218668"/>
                <a:gd name="connsiteX4" fmla="*/ 935944 w 939118"/>
                <a:gd name="connsiteY4" fmla="*/ 646576 h 1218668"/>
                <a:gd name="connsiteX5" fmla="*/ 939118 w 939118"/>
                <a:gd name="connsiteY5" fmla="*/ 0 h 1218668"/>
                <a:gd name="connsiteX0" fmla="*/ 946035 w 946035"/>
                <a:gd name="connsiteY0" fmla="*/ 0 h 1218668"/>
                <a:gd name="connsiteX1" fmla="*/ 86541 w 946035"/>
                <a:gd name="connsiteY1" fmla="*/ 52545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75013 w 946035"/>
                <a:gd name="connsiteY1" fmla="*/ 542898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18668"/>
                <a:gd name="connsiteX1" fmla="*/ 81930 w 946035"/>
                <a:gd name="connsiteY1" fmla="*/ 545389 h 1218668"/>
                <a:gd name="connsiteX2" fmla="*/ 0 w 946035"/>
                <a:gd name="connsiteY2" fmla="*/ 492368 h 1218668"/>
                <a:gd name="connsiteX3" fmla="*/ 10092 w 946035"/>
                <a:gd name="connsiteY3" fmla="*/ 1218668 h 1218668"/>
                <a:gd name="connsiteX4" fmla="*/ 942861 w 946035"/>
                <a:gd name="connsiteY4" fmla="*/ 646576 h 1218668"/>
                <a:gd name="connsiteX5" fmla="*/ 946035 w 946035"/>
                <a:gd name="connsiteY5" fmla="*/ 0 h 1218668"/>
                <a:gd name="connsiteX0" fmla="*/ 946035 w 946035"/>
                <a:gd name="connsiteY0" fmla="*/ 0 h 1208703"/>
                <a:gd name="connsiteX1" fmla="*/ 81930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  <a:gd name="connsiteX0" fmla="*/ 946035 w 946035"/>
                <a:gd name="connsiteY0" fmla="*/ 0 h 1208703"/>
                <a:gd name="connsiteX1" fmla="*/ 75012 w 946035"/>
                <a:gd name="connsiteY1" fmla="*/ 535424 h 1208703"/>
                <a:gd name="connsiteX2" fmla="*/ 0 w 946035"/>
                <a:gd name="connsiteY2" fmla="*/ 482403 h 1208703"/>
                <a:gd name="connsiteX3" fmla="*/ 10092 w 946035"/>
                <a:gd name="connsiteY3" fmla="*/ 1208703 h 1208703"/>
                <a:gd name="connsiteX4" fmla="*/ 942861 w 946035"/>
                <a:gd name="connsiteY4" fmla="*/ 636611 h 1208703"/>
                <a:gd name="connsiteX5" fmla="*/ 946035 w 946035"/>
                <a:gd name="connsiteY5" fmla="*/ 0 h 120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035" h="1208703">
                  <a:moveTo>
                    <a:pt x="946035" y="0"/>
                  </a:moveTo>
                  <a:lnTo>
                    <a:pt x="75012" y="535424"/>
                  </a:lnTo>
                  <a:lnTo>
                    <a:pt x="0" y="482403"/>
                  </a:lnTo>
                  <a:cubicBezTo>
                    <a:pt x="1058" y="700420"/>
                    <a:pt x="9034" y="990686"/>
                    <a:pt x="10092" y="1208703"/>
                  </a:cubicBezTo>
                  <a:lnTo>
                    <a:pt x="942861" y="636611"/>
                  </a:lnTo>
                  <a:cubicBezTo>
                    <a:pt x="943919" y="418594"/>
                    <a:pt x="944977" y="218017"/>
                    <a:pt x="94603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20D224CB-E1D2-C170-4021-4F95B345083B}"/>
                </a:ext>
              </a:extLst>
            </p:cNvPr>
            <p:cNvSpPr/>
            <p:nvPr/>
          </p:nvSpPr>
          <p:spPr>
            <a:xfrm>
              <a:off x="3734792" y="4170562"/>
              <a:ext cx="1024137" cy="1154410"/>
            </a:xfrm>
            <a:custGeom>
              <a:avLst/>
              <a:gdLst>
                <a:gd name="connsiteX0" fmla="*/ 0 w 1231900"/>
                <a:gd name="connsiteY0" fmla="*/ 688975 h 835025"/>
                <a:gd name="connsiteX1" fmla="*/ 1222375 w 1231900"/>
                <a:gd name="connsiteY1" fmla="*/ 0 h 835025"/>
                <a:gd name="connsiteX2" fmla="*/ 1231900 w 1231900"/>
                <a:gd name="connsiteY2" fmla="*/ 349250 h 835025"/>
                <a:gd name="connsiteX3" fmla="*/ 241300 w 1231900"/>
                <a:gd name="connsiteY3" fmla="*/ 835025 h 835025"/>
                <a:gd name="connsiteX4" fmla="*/ 0 w 1231900"/>
                <a:gd name="connsiteY4" fmla="*/ 688975 h 835025"/>
                <a:gd name="connsiteX0" fmla="*/ 0 w 1229519"/>
                <a:gd name="connsiteY0" fmla="*/ 688975 h 835025"/>
                <a:gd name="connsiteX1" fmla="*/ 1222375 w 1229519"/>
                <a:gd name="connsiteY1" fmla="*/ 0 h 835025"/>
                <a:gd name="connsiteX2" fmla="*/ 1229519 w 1229519"/>
                <a:gd name="connsiteY2" fmla="*/ 318294 h 835025"/>
                <a:gd name="connsiteX3" fmla="*/ 241300 w 1229519"/>
                <a:gd name="connsiteY3" fmla="*/ 835025 h 835025"/>
                <a:gd name="connsiteX4" fmla="*/ 0 w 1229519"/>
                <a:gd name="connsiteY4" fmla="*/ 688975 h 835025"/>
                <a:gd name="connsiteX0" fmla="*/ 0 w 1255713"/>
                <a:gd name="connsiteY0" fmla="*/ 688975 h 835025"/>
                <a:gd name="connsiteX1" fmla="*/ 1222375 w 1255713"/>
                <a:gd name="connsiteY1" fmla="*/ 0 h 835025"/>
                <a:gd name="connsiteX2" fmla="*/ 1255713 w 1255713"/>
                <a:gd name="connsiteY2" fmla="*/ 289719 h 835025"/>
                <a:gd name="connsiteX3" fmla="*/ 241300 w 1255713"/>
                <a:gd name="connsiteY3" fmla="*/ 835025 h 835025"/>
                <a:gd name="connsiteX4" fmla="*/ 0 w 1255713"/>
                <a:gd name="connsiteY4" fmla="*/ 688975 h 83502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241300 w 1255713"/>
                <a:gd name="connsiteY3" fmla="*/ 854075 h 854075"/>
                <a:gd name="connsiteX4" fmla="*/ 0 w 1255713"/>
                <a:gd name="connsiteY4" fmla="*/ 708025 h 854075"/>
                <a:gd name="connsiteX0" fmla="*/ 0 w 1255713"/>
                <a:gd name="connsiteY0" fmla="*/ 708025 h 854075"/>
                <a:gd name="connsiteX1" fmla="*/ 1255712 w 1255713"/>
                <a:gd name="connsiteY1" fmla="*/ 0 h 854075"/>
                <a:gd name="connsiteX2" fmla="*/ 1255713 w 1255713"/>
                <a:gd name="connsiteY2" fmla="*/ 308769 h 854075"/>
                <a:gd name="connsiteX3" fmla="*/ 315120 w 1255713"/>
                <a:gd name="connsiteY3" fmla="*/ 806450 h 854075"/>
                <a:gd name="connsiteX4" fmla="*/ 241300 w 1255713"/>
                <a:gd name="connsiteY4" fmla="*/ 854075 h 854075"/>
                <a:gd name="connsiteX5" fmla="*/ 0 w 1255713"/>
                <a:gd name="connsiteY5" fmla="*/ 708025 h 854075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243682 w 1255713"/>
                <a:gd name="connsiteY3" fmla="*/ 880269 h 880269"/>
                <a:gd name="connsiteX4" fmla="*/ 241300 w 1255713"/>
                <a:gd name="connsiteY4" fmla="*/ 854075 h 880269"/>
                <a:gd name="connsiteX5" fmla="*/ 0 w 1255713"/>
                <a:gd name="connsiteY5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460376 w 1255713"/>
                <a:gd name="connsiteY3" fmla="*/ 758825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124619 w 1255713"/>
                <a:gd name="connsiteY3" fmla="*/ 811212 h 880269"/>
                <a:gd name="connsiteX4" fmla="*/ 243682 w 1255713"/>
                <a:gd name="connsiteY4" fmla="*/ 880269 h 880269"/>
                <a:gd name="connsiteX5" fmla="*/ 241300 w 1255713"/>
                <a:gd name="connsiteY5" fmla="*/ 854075 h 880269"/>
                <a:gd name="connsiteX6" fmla="*/ 0 w 1255713"/>
                <a:gd name="connsiteY6" fmla="*/ 708025 h 880269"/>
                <a:gd name="connsiteX0" fmla="*/ 0 w 1255713"/>
                <a:gd name="connsiteY0" fmla="*/ 708025 h 880269"/>
                <a:gd name="connsiteX1" fmla="*/ 1255712 w 1255713"/>
                <a:gd name="connsiteY1" fmla="*/ 0 h 880269"/>
                <a:gd name="connsiteX2" fmla="*/ 1255713 w 1255713"/>
                <a:gd name="connsiteY2" fmla="*/ 308769 h 880269"/>
                <a:gd name="connsiteX3" fmla="*/ 343695 w 1255713"/>
                <a:gd name="connsiteY3" fmla="*/ 708819 h 880269"/>
                <a:gd name="connsiteX4" fmla="*/ 124619 w 1255713"/>
                <a:gd name="connsiteY4" fmla="*/ 811212 h 880269"/>
                <a:gd name="connsiteX5" fmla="*/ 243682 w 1255713"/>
                <a:gd name="connsiteY5" fmla="*/ 880269 h 880269"/>
                <a:gd name="connsiteX6" fmla="*/ 241300 w 1255713"/>
                <a:gd name="connsiteY6" fmla="*/ 854075 h 880269"/>
                <a:gd name="connsiteX7" fmla="*/ 0 w 1255713"/>
                <a:gd name="connsiteY7" fmla="*/ 708025 h 880269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124620 w 1255713"/>
                <a:gd name="connsiteY3" fmla="*/ 1327944 h 1327944"/>
                <a:gd name="connsiteX4" fmla="*/ 124619 w 1255713"/>
                <a:gd name="connsiteY4" fmla="*/ 811212 h 1327944"/>
                <a:gd name="connsiteX5" fmla="*/ 243682 w 1255713"/>
                <a:gd name="connsiteY5" fmla="*/ 880269 h 1327944"/>
                <a:gd name="connsiteX6" fmla="*/ 241300 w 1255713"/>
                <a:gd name="connsiteY6" fmla="*/ 854075 h 1327944"/>
                <a:gd name="connsiteX7" fmla="*/ 0 w 1255713"/>
                <a:gd name="connsiteY7" fmla="*/ 708025 h 1327944"/>
                <a:gd name="connsiteX0" fmla="*/ 0 w 1255713"/>
                <a:gd name="connsiteY0" fmla="*/ 708025 h 1327944"/>
                <a:gd name="connsiteX1" fmla="*/ 1255712 w 1255713"/>
                <a:gd name="connsiteY1" fmla="*/ 0 h 1327944"/>
                <a:gd name="connsiteX2" fmla="*/ 1255713 w 1255713"/>
                <a:gd name="connsiteY2" fmla="*/ 308769 h 1327944"/>
                <a:gd name="connsiteX3" fmla="*/ 284164 w 1255713"/>
                <a:gd name="connsiteY3" fmla="*/ 1182687 h 1327944"/>
                <a:gd name="connsiteX4" fmla="*/ 124620 w 1255713"/>
                <a:gd name="connsiteY4" fmla="*/ 1327944 h 1327944"/>
                <a:gd name="connsiteX5" fmla="*/ 124619 w 1255713"/>
                <a:gd name="connsiteY5" fmla="*/ 811212 h 1327944"/>
                <a:gd name="connsiteX6" fmla="*/ 243682 w 1255713"/>
                <a:gd name="connsiteY6" fmla="*/ 880269 h 1327944"/>
                <a:gd name="connsiteX7" fmla="*/ 241300 w 1255713"/>
                <a:gd name="connsiteY7" fmla="*/ 854075 h 1327944"/>
                <a:gd name="connsiteX8" fmla="*/ 0 w 1255713"/>
                <a:gd name="connsiteY8" fmla="*/ 708025 h 1327944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243683 w 1255713"/>
                <a:gd name="connsiteY3" fmla="*/ 1394618 h 1394618"/>
                <a:gd name="connsiteX4" fmla="*/ 124620 w 1255713"/>
                <a:gd name="connsiteY4" fmla="*/ 1327944 h 1394618"/>
                <a:gd name="connsiteX5" fmla="*/ 124619 w 1255713"/>
                <a:gd name="connsiteY5" fmla="*/ 811212 h 1394618"/>
                <a:gd name="connsiteX6" fmla="*/ 243682 w 1255713"/>
                <a:gd name="connsiteY6" fmla="*/ 880269 h 1394618"/>
                <a:gd name="connsiteX7" fmla="*/ 241300 w 1255713"/>
                <a:gd name="connsiteY7" fmla="*/ 854075 h 1394618"/>
                <a:gd name="connsiteX8" fmla="*/ 0 w 1255713"/>
                <a:gd name="connsiteY8" fmla="*/ 708025 h 1394618"/>
                <a:gd name="connsiteX0" fmla="*/ 0 w 1255713"/>
                <a:gd name="connsiteY0" fmla="*/ 708025 h 1394618"/>
                <a:gd name="connsiteX1" fmla="*/ 1255712 w 1255713"/>
                <a:gd name="connsiteY1" fmla="*/ 0 h 1394618"/>
                <a:gd name="connsiteX2" fmla="*/ 1255713 w 1255713"/>
                <a:gd name="connsiteY2" fmla="*/ 308769 h 1394618"/>
                <a:gd name="connsiteX3" fmla="*/ 422276 w 1255713"/>
                <a:gd name="connsiteY3" fmla="*/ 1201737 h 1394618"/>
                <a:gd name="connsiteX4" fmla="*/ 243683 w 1255713"/>
                <a:gd name="connsiteY4" fmla="*/ 1394618 h 1394618"/>
                <a:gd name="connsiteX5" fmla="*/ 124620 w 1255713"/>
                <a:gd name="connsiteY5" fmla="*/ 1327944 h 1394618"/>
                <a:gd name="connsiteX6" fmla="*/ 124619 w 1255713"/>
                <a:gd name="connsiteY6" fmla="*/ 811212 h 1394618"/>
                <a:gd name="connsiteX7" fmla="*/ 243682 w 1255713"/>
                <a:gd name="connsiteY7" fmla="*/ 880269 h 1394618"/>
                <a:gd name="connsiteX8" fmla="*/ 241300 w 1255713"/>
                <a:gd name="connsiteY8" fmla="*/ 854075 h 1394618"/>
                <a:gd name="connsiteX9" fmla="*/ 0 w 1255713"/>
                <a:gd name="connsiteY9" fmla="*/ 708025 h 1394618"/>
                <a:gd name="connsiteX0" fmla="*/ 0 w 1255713"/>
                <a:gd name="connsiteY0" fmla="*/ 708025 h 1420812"/>
                <a:gd name="connsiteX1" fmla="*/ 1255712 w 1255713"/>
                <a:gd name="connsiteY1" fmla="*/ 0 h 1420812"/>
                <a:gd name="connsiteX2" fmla="*/ 1255713 w 1255713"/>
                <a:gd name="connsiteY2" fmla="*/ 308769 h 1420812"/>
                <a:gd name="connsiteX3" fmla="*/ 243682 w 1255713"/>
                <a:gd name="connsiteY3" fmla="*/ 1420812 h 1420812"/>
                <a:gd name="connsiteX4" fmla="*/ 243683 w 1255713"/>
                <a:gd name="connsiteY4" fmla="*/ 1394618 h 1420812"/>
                <a:gd name="connsiteX5" fmla="*/ 124620 w 1255713"/>
                <a:gd name="connsiteY5" fmla="*/ 1327944 h 1420812"/>
                <a:gd name="connsiteX6" fmla="*/ 124619 w 1255713"/>
                <a:gd name="connsiteY6" fmla="*/ 811212 h 1420812"/>
                <a:gd name="connsiteX7" fmla="*/ 243682 w 1255713"/>
                <a:gd name="connsiteY7" fmla="*/ 880269 h 1420812"/>
                <a:gd name="connsiteX8" fmla="*/ 241300 w 1255713"/>
                <a:gd name="connsiteY8" fmla="*/ 854075 h 1420812"/>
                <a:gd name="connsiteX9" fmla="*/ 0 w 1255713"/>
                <a:gd name="connsiteY9" fmla="*/ 708025 h 1420812"/>
                <a:gd name="connsiteX0" fmla="*/ 0 w 1260476"/>
                <a:gd name="connsiteY0" fmla="*/ 708025 h 1420812"/>
                <a:gd name="connsiteX1" fmla="*/ 1255712 w 1260476"/>
                <a:gd name="connsiteY1" fmla="*/ 0 h 1420812"/>
                <a:gd name="connsiteX2" fmla="*/ 1260476 w 1260476"/>
                <a:gd name="connsiteY2" fmla="*/ 849312 h 1420812"/>
                <a:gd name="connsiteX3" fmla="*/ 243682 w 1260476"/>
                <a:gd name="connsiteY3" fmla="*/ 1420812 h 1420812"/>
                <a:gd name="connsiteX4" fmla="*/ 243683 w 1260476"/>
                <a:gd name="connsiteY4" fmla="*/ 1394618 h 1420812"/>
                <a:gd name="connsiteX5" fmla="*/ 124620 w 1260476"/>
                <a:gd name="connsiteY5" fmla="*/ 1327944 h 1420812"/>
                <a:gd name="connsiteX6" fmla="*/ 124619 w 1260476"/>
                <a:gd name="connsiteY6" fmla="*/ 811212 h 1420812"/>
                <a:gd name="connsiteX7" fmla="*/ 243682 w 1260476"/>
                <a:gd name="connsiteY7" fmla="*/ 880269 h 1420812"/>
                <a:gd name="connsiteX8" fmla="*/ 241300 w 1260476"/>
                <a:gd name="connsiteY8" fmla="*/ 854075 h 1420812"/>
                <a:gd name="connsiteX9" fmla="*/ 0 w 1260476"/>
                <a:gd name="connsiteY9" fmla="*/ 708025 h 142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0476" h="1420812">
                  <a:moveTo>
                    <a:pt x="0" y="708025"/>
                  </a:moveTo>
                  <a:lnTo>
                    <a:pt x="1255712" y="0"/>
                  </a:lnTo>
                  <a:cubicBezTo>
                    <a:pt x="1255712" y="102923"/>
                    <a:pt x="1260476" y="746389"/>
                    <a:pt x="1260476" y="849312"/>
                  </a:cubicBezTo>
                  <a:lnTo>
                    <a:pt x="243682" y="1420812"/>
                  </a:lnTo>
                  <a:cubicBezTo>
                    <a:pt x="243682" y="1412081"/>
                    <a:pt x="243683" y="1403349"/>
                    <a:pt x="243683" y="1394618"/>
                  </a:cubicBezTo>
                  <a:lnTo>
                    <a:pt x="124620" y="1327944"/>
                  </a:lnTo>
                  <a:cubicBezTo>
                    <a:pt x="124620" y="1155700"/>
                    <a:pt x="124619" y="983456"/>
                    <a:pt x="124619" y="811212"/>
                  </a:cubicBezTo>
                  <a:lnTo>
                    <a:pt x="243682" y="880269"/>
                  </a:lnTo>
                  <a:lnTo>
                    <a:pt x="241300" y="854075"/>
                  </a:lnTo>
                  <a:lnTo>
                    <a:pt x="0" y="708025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547DB686-E73A-6ECB-5304-04D73E18FB3E}"/>
                </a:ext>
              </a:extLst>
            </p:cNvPr>
            <p:cNvSpPr/>
            <p:nvPr/>
          </p:nvSpPr>
          <p:spPr>
            <a:xfrm>
              <a:off x="4030993" y="3123628"/>
              <a:ext cx="728085" cy="949550"/>
            </a:xfrm>
            <a:custGeom>
              <a:avLst/>
              <a:gdLst>
                <a:gd name="connsiteX0" fmla="*/ 869950 w 869950"/>
                <a:gd name="connsiteY0" fmla="*/ 0 h 1158875"/>
                <a:gd name="connsiteX1" fmla="*/ 0 w 869950"/>
                <a:gd name="connsiteY1" fmla="*/ 504825 h 1158875"/>
                <a:gd name="connsiteX2" fmla="*/ 3175 w 869950"/>
                <a:gd name="connsiteY2" fmla="*/ 1158875 h 1158875"/>
                <a:gd name="connsiteX3" fmla="*/ 866775 w 869950"/>
                <a:gd name="connsiteY3" fmla="*/ 654050 h 1158875"/>
                <a:gd name="connsiteX4" fmla="*/ 869950 w 869950"/>
                <a:gd name="connsiteY4" fmla="*/ 0 h 1158875"/>
                <a:gd name="connsiteX0" fmla="*/ 867644 w 867644"/>
                <a:gd name="connsiteY0" fmla="*/ 0 h 1178024"/>
                <a:gd name="connsiteX1" fmla="*/ 0 w 867644"/>
                <a:gd name="connsiteY1" fmla="*/ 523974 h 1178024"/>
                <a:gd name="connsiteX2" fmla="*/ 3175 w 867644"/>
                <a:gd name="connsiteY2" fmla="*/ 1178024 h 1178024"/>
                <a:gd name="connsiteX3" fmla="*/ 866775 w 867644"/>
                <a:gd name="connsiteY3" fmla="*/ 673199 h 1178024"/>
                <a:gd name="connsiteX4" fmla="*/ 867644 w 867644"/>
                <a:gd name="connsiteY4" fmla="*/ 0 h 11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644" h="1178024">
                  <a:moveTo>
                    <a:pt x="867644" y="0"/>
                  </a:moveTo>
                  <a:cubicBezTo>
                    <a:pt x="577661" y="168275"/>
                    <a:pt x="289983" y="355699"/>
                    <a:pt x="0" y="523974"/>
                  </a:cubicBezTo>
                  <a:cubicBezTo>
                    <a:pt x="1058" y="741991"/>
                    <a:pt x="2117" y="960007"/>
                    <a:pt x="3175" y="1178024"/>
                  </a:cubicBezTo>
                  <a:lnTo>
                    <a:pt x="866775" y="673199"/>
                  </a:lnTo>
                  <a:cubicBezTo>
                    <a:pt x="867833" y="455182"/>
                    <a:pt x="866586" y="218017"/>
                    <a:pt x="867644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33B0D8D7-019E-DEEB-8293-F30FBEA7232D}"/>
                </a:ext>
              </a:extLst>
            </p:cNvPr>
            <p:cNvSpPr/>
            <p:nvPr/>
          </p:nvSpPr>
          <p:spPr>
            <a:xfrm>
              <a:off x="4749856" y="3139106"/>
              <a:ext cx="147042" cy="1988939"/>
            </a:xfrm>
            <a:custGeom>
              <a:avLst/>
              <a:gdLst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38113 w 228600"/>
                <a:gd name="connsiteY4" fmla="*/ 1357312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66688 w 228600"/>
                <a:gd name="connsiteY5" fmla="*/ 128587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28600"/>
                <a:gd name="connsiteY0" fmla="*/ 0 h 2505075"/>
                <a:gd name="connsiteX1" fmla="*/ 0 w 228600"/>
                <a:gd name="connsiteY1" fmla="*/ 2309812 h 2505075"/>
                <a:gd name="connsiteX2" fmla="*/ 223838 w 228600"/>
                <a:gd name="connsiteY2" fmla="*/ 2505075 h 2505075"/>
                <a:gd name="connsiteX3" fmla="*/ 228600 w 228600"/>
                <a:gd name="connsiteY3" fmla="*/ 1319212 h 2505075"/>
                <a:gd name="connsiteX4" fmla="*/ 161925 w 228600"/>
                <a:gd name="connsiteY4" fmla="*/ 1343024 h 2505075"/>
                <a:gd name="connsiteX5" fmla="*/ 171451 w 228600"/>
                <a:gd name="connsiteY5" fmla="*/ 95249 h 2505075"/>
                <a:gd name="connsiteX6" fmla="*/ 180975 w 228600"/>
                <a:gd name="connsiteY6" fmla="*/ 100012 h 2505075"/>
                <a:gd name="connsiteX7" fmla="*/ 0 w 228600"/>
                <a:gd name="connsiteY7" fmla="*/ 0 h 2505075"/>
                <a:gd name="connsiteX0" fmla="*/ 0 w 261937"/>
                <a:gd name="connsiteY0" fmla="*/ 0 h 2505075"/>
                <a:gd name="connsiteX1" fmla="*/ 0 w 261937"/>
                <a:gd name="connsiteY1" fmla="*/ 2309812 h 2505075"/>
                <a:gd name="connsiteX2" fmla="*/ 223838 w 261937"/>
                <a:gd name="connsiteY2" fmla="*/ 2505075 h 2505075"/>
                <a:gd name="connsiteX3" fmla="*/ 261937 w 261937"/>
                <a:gd name="connsiteY3" fmla="*/ 1290637 h 2505075"/>
                <a:gd name="connsiteX4" fmla="*/ 161925 w 261937"/>
                <a:gd name="connsiteY4" fmla="*/ 1343024 h 2505075"/>
                <a:gd name="connsiteX5" fmla="*/ 171451 w 261937"/>
                <a:gd name="connsiteY5" fmla="*/ 95249 h 2505075"/>
                <a:gd name="connsiteX6" fmla="*/ 180975 w 261937"/>
                <a:gd name="connsiteY6" fmla="*/ 100012 h 2505075"/>
                <a:gd name="connsiteX7" fmla="*/ 0 w 261937"/>
                <a:gd name="connsiteY7" fmla="*/ 0 h 2505075"/>
                <a:gd name="connsiteX0" fmla="*/ 0 w 223872"/>
                <a:gd name="connsiteY0" fmla="*/ 0 h 2505075"/>
                <a:gd name="connsiteX1" fmla="*/ 0 w 223872"/>
                <a:gd name="connsiteY1" fmla="*/ 2309812 h 2505075"/>
                <a:gd name="connsiteX2" fmla="*/ 223838 w 223872"/>
                <a:gd name="connsiteY2" fmla="*/ 2505075 h 2505075"/>
                <a:gd name="connsiteX3" fmla="*/ 173831 w 223872"/>
                <a:gd name="connsiteY3" fmla="*/ 1354931 h 2505075"/>
                <a:gd name="connsiteX4" fmla="*/ 161925 w 223872"/>
                <a:gd name="connsiteY4" fmla="*/ 1343024 h 2505075"/>
                <a:gd name="connsiteX5" fmla="*/ 171451 w 223872"/>
                <a:gd name="connsiteY5" fmla="*/ 95249 h 2505075"/>
                <a:gd name="connsiteX6" fmla="*/ 180975 w 223872"/>
                <a:gd name="connsiteY6" fmla="*/ 100012 h 2505075"/>
                <a:gd name="connsiteX7" fmla="*/ 0 w 223872"/>
                <a:gd name="connsiteY7" fmla="*/ 0 h 2505075"/>
                <a:gd name="connsiteX0" fmla="*/ 0 w 180975"/>
                <a:gd name="connsiteY0" fmla="*/ 0 h 2447925"/>
                <a:gd name="connsiteX1" fmla="*/ 0 w 180975"/>
                <a:gd name="connsiteY1" fmla="*/ 2309812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  <a:gd name="connsiteX0" fmla="*/ 0 w 180975"/>
                <a:gd name="connsiteY0" fmla="*/ 0 h 2447925"/>
                <a:gd name="connsiteX1" fmla="*/ 16669 w 180975"/>
                <a:gd name="connsiteY1" fmla="*/ 2293144 h 2447925"/>
                <a:gd name="connsiteX2" fmla="*/ 157163 w 180975"/>
                <a:gd name="connsiteY2" fmla="*/ 2447925 h 2447925"/>
                <a:gd name="connsiteX3" fmla="*/ 173831 w 180975"/>
                <a:gd name="connsiteY3" fmla="*/ 1354931 h 2447925"/>
                <a:gd name="connsiteX4" fmla="*/ 161925 w 180975"/>
                <a:gd name="connsiteY4" fmla="*/ 1343024 h 2447925"/>
                <a:gd name="connsiteX5" fmla="*/ 171451 w 180975"/>
                <a:gd name="connsiteY5" fmla="*/ 95249 h 2447925"/>
                <a:gd name="connsiteX6" fmla="*/ 180975 w 180975"/>
                <a:gd name="connsiteY6" fmla="*/ 100012 h 2447925"/>
                <a:gd name="connsiteX7" fmla="*/ 0 w 180975"/>
                <a:gd name="connsiteY7" fmla="*/ 0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975" h="2447925">
                  <a:moveTo>
                    <a:pt x="0" y="0"/>
                  </a:moveTo>
                  <a:lnTo>
                    <a:pt x="16669" y="2293144"/>
                  </a:lnTo>
                  <a:lnTo>
                    <a:pt x="157163" y="2447925"/>
                  </a:lnTo>
                  <a:cubicBezTo>
                    <a:pt x="158750" y="2052637"/>
                    <a:pt x="172244" y="1750219"/>
                    <a:pt x="173831" y="1354931"/>
                  </a:cubicBezTo>
                  <a:lnTo>
                    <a:pt x="161925" y="1343024"/>
                  </a:lnTo>
                  <a:cubicBezTo>
                    <a:pt x="163513" y="938212"/>
                    <a:pt x="169863" y="500061"/>
                    <a:pt x="171451" y="95249"/>
                  </a:cubicBezTo>
                  <a:lnTo>
                    <a:pt x="180975" y="100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88" name="Conector recto 87">
              <a:extLst>
                <a:ext uri="{FF2B5EF4-FFF2-40B4-BE49-F238E27FC236}">
                  <a16:creationId xmlns:a16="http://schemas.microsoft.com/office/drawing/2014/main" id="{82789F6A-3613-75B8-A440-1DCD95ADCD94}"/>
                </a:ext>
              </a:extLst>
            </p:cNvPr>
            <p:cNvCxnSpPr>
              <a:cxnSpLocks/>
              <a:stCxn id="85" idx="0"/>
              <a:endCxn id="84" idx="4"/>
            </p:cNvCxnSpPr>
            <p:nvPr/>
          </p:nvCxnSpPr>
          <p:spPr>
            <a:xfrm flipV="1">
              <a:off x="3734792" y="4173171"/>
              <a:ext cx="1011587" cy="57266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5E9C4974-5631-D661-179D-1ED2ECD8DE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688" y="4396928"/>
              <a:ext cx="827514" cy="46756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8753C063-1C6D-68EF-5D0B-95C97DCBB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0220" y="4414194"/>
              <a:ext cx="821399" cy="4641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4477BBE6-F935-9341-6381-71C09E125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276" y="4853067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>
              <a:extLst>
                <a:ext uri="{FF2B5EF4-FFF2-40B4-BE49-F238E27FC236}">
                  <a16:creationId xmlns:a16="http://schemas.microsoft.com/office/drawing/2014/main" id="{B813F0C6-1406-679B-83DF-034233309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641" y="4728505"/>
              <a:ext cx="916682" cy="51794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Imagen 99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E373E5A-D6CD-7740-8AE3-9335B1935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1" t="76935" r="65925"/>
            <a:stretch/>
          </p:blipFill>
          <p:spPr>
            <a:xfrm>
              <a:off x="4237832" y="5187719"/>
              <a:ext cx="1055518" cy="1285224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1B71EE51-3777-643C-A681-BC3E3639C123}"/>
                </a:ext>
              </a:extLst>
            </p:cNvPr>
            <p:cNvSpPr/>
            <p:nvPr/>
          </p:nvSpPr>
          <p:spPr>
            <a:xfrm>
              <a:off x="4900812" y="4072534"/>
              <a:ext cx="301823" cy="1485900"/>
            </a:xfrm>
            <a:custGeom>
              <a:avLst/>
              <a:gdLst>
                <a:gd name="connsiteX0" fmla="*/ 3175 w 371475"/>
                <a:gd name="connsiteY0" fmla="*/ 1536700 h 1828800"/>
                <a:gd name="connsiteX1" fmla="*/ 295275 w 371475"/>
                <a:gd name="connsiteY1" fmla="*/ 1698625 h 1828800"/>
                <a:gd name="connsiteX2" fmla="*/ 285750 w 371475"/>
                <a:gd name="connsiteY2" fmla="*/ 12700 h 1828800"/>
                <a:gd name="connsiteX3" fmla="*/ 336550 w 371475"/>
                <a:gd name="connsiteY3" fmla="*/ 0 h 1828800"/>
                <a:gd name="connsiteX4" fmla="*/ 371475 w 371475"/>
                <a:gd name="connsiteY4" fmla="*/ 19050 h 1828800"/>
                <a:gd name="connsiteX5" fmla="*/ 371475 w 371475"/>
                <a:gd name="connsiteY5" fmla="*/ 1828800 h 1828800"/>
                <a:gd name="connsiteX6" fmla="*/ 0 w 371475"/>
                <a:gd name="connsiteY6" fmla="*/ 1609725 h 1828800"/>
                <a:gd name="connsiteX7" fmla="*/ 3175 w 371475"/>
                <a:gd name="connsiteY7" fmla="*/ 15367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475" h="1828800">
                  <a:moveTo>
                    <a:pt x="3175" y="1536700"/>
                  </a:moveTo>
                  <a:lnTo>
                    <a:pt x="295275" y="1698625"/>
                  </a:lnTo>
                  <a:lnTo>
                    <a:pt x="285750" y="12700"/>
                  </a:lnTo>
                  <a:lnTo>
                    <a:pt x="336550" y="0"/>
                  </a:lnTo>
                  <a:lnTo>
                    <a:pt x="371475" y="19050"/>
                  </a:lnTo>
                  <a:lnTo>
                    <a:pt x="371475" y="1828800"/>
                  </a:lnTo>
                  <a:lnTo>
                    <a:pt x="0" y="1609725"/>
                  </a:lnTo>
                  <a:lnTo>
                    <a:pt x="3175" y="15367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C39E8151-B9A5-3CAA-C0DB-A2D94D463BCA}"/>
                </a:ext>
              </a:extLst>
            </p:cNvPr>
            <p:cNvSpPr/>
            <p:nvPr/>
          </p:nvSpPr>
          <p:spPr>
            <a:xfrm>
              <a:off x="4245536" y="4854555"/>
              <a:ext cx="894081" cy="475952"/>
            </a:xfrm>
            <a:custGeom>
              <a:avLst/>
              <a:gdLst>
                <a:gd name="connsiteX0" fmla="*/ 726281 w 1100138"/>
                <a:gd name="connsiteY0" fmla="*/ 590550 h 590550"/>
                <a:gd name="connsiteX1" fmla="*/ 1090613 w 1100138"/>
                <a:gd name="connsiteY1" fmla="*/ 385763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45344 w 1100138"/>
                <a:gd name="connsiteY3" fmla="*/ 388144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09600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590550 h 590550"/>
                <a:gd name="connsiteX1" fmla="*/ 1092994 w 1100138"/>
                <a:gd name="connsiteY1" fmla="*/ 388145 h 590550"/>
                <a:gd name="connsiteX2" fmla="*/ 1100138 w 1100138"/>
                <a:gd name="connsiteY2" fmla="*/ 230981 h 590550"/>
                <a:gd name="connsiteX3" fmla="*/ 850106 w 1100138"/>
                <a:gd name="connsiteY3" fmla="*/ 385762 h 590550"/>
                <a:gd name="connsiteX4" fmla="*/ 616744 w 1100138"/>
                <a:gd name="connsiteY4" fmla="*/ 176213 h 590550"/>
                <a:gd name="connsiteX5" fmla="*/ 619125 w 1100138"/>
                <a:gd name="connsiteY5" fmla="*/ 0 h 590550"/>
                <a:gd name="connsiteX6" fmla="*/ 2381 w 1100138"/>
                <a:gd name="connsiteY6" fmla="*/ 350044 h 590550"/>
                <a:gd name="connsiteX7" fmla="*/ 0 w 1100138"/>
                <a:gd name="connsiteY7" fmla="*/ 411956 h 590550"/>
                <a:gd name="connsiteX8" fmla="*/ 726281 w 1100138"/>
                <a:gd name="connsiteY8" fmla="*/ 590550 h 590550"/>
                <a:gd name="connsiteX0" fmla="*/ 726281 w 1100138"/>
                <a:gd name="connsiteY0" fmla="*/ 609600 h 609600"/>
                <a:gd name="connsiteX1" fmla="*/ 1092994 w 1100138"/>
                <a:gd name="connsiteY1" fmla="*/ 407195 h 609600"/>
                <a:gd name="connsiteX2" fmla="*/ 1100138 w 1100138"/>
                <a:gd name="connsiteY2" fmla="*/ 250031 h 609600"/>
                <a:gd name="connsiteX3" fmla="*/ 850106 w 1100138"/>
                <a:gd name="connsiteY3" fmla="*/ 404812 h 609600"/>
                <a:gd name="connsiteX4" fmla="*/ 616744 w 1100138"/>
                <a:gd name="connsiteY4" fmla="*/ 195263 h 609600"/>
                <a:gd name="connsiteX5" fmla="*/ 619125 w 1100138"/>
                <a:gd name="connsiteY5" fmla="*/ 0 h 609600"/>
                <a:gd name="connsiteX6" fmla="*/ 2381 w 1100138"/>
                <a:gd name="connsiteY6" fmla="*/ 369094 h 609600"/>
                <a:gd name="connsiteX7" fmla="*/ 0 w 1100138"/>
                <a:gd name="connsiteY7" fmla="*/ 431006 h 609600"/>
                <a:gd name="connsiteX8" fmla="*/ 726281 w 1100138"/>
                <a:gd name="connsiteY8" fmla="*/ 609600 h 609600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850106 w 1100138"/>
                <a:gd name="connsiteY3" fmla="*/ 380999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100138"/>
                <a:gd name="connsiteY0" fmla="*/ 585787 h 585787"/>
                <a:gd name="connsiteX1" fmla="*/ 1092994 w 1100138"/>
                <a:gd name="connsiteY1" fmla="*/ 383382 h 585787"/>
                <a:gd name="connsiteX2" fmla="*/ 1100138 w 1100138"/>
                <a:gd name="connsiteY2" fmla="*/ 226218 h 585787"/>
                <a:gd name="connsiteX3" fmla="*/ 773906 w 1100138"/>
                <a:gd name="connsiteY3" fmla="*/ 311942 h 585787"/>
                <a:gd name="connsiteX4" fmla="*/ 616744 w 1100138"/>
                <a:gd name="connsiteY4" fmla="*/ 171450 h 585787"/>
                <a:gd name="connsiteX5" fmla="*/ 614363 w 1100138"/>
                <a:gd name="connsiteY5" fmla="*/ 0 h 585787"/>
                <a:gd name="connsiteX6" fmla="*/ 2381 w 1100138"/>
                <a:gd name="connsiteY6" fmla="*/ 345281 h 585787"/>
                <a:gd name="connsiteX7" fmla="*/ 0 w 1100138"/>
                <a:gd name="connsiteY7" fmla="*/ 407193 h 585787"/>
                <a:gd name="connsiteX8" fmla="*/ 726281 w 1100138"/>
                <a:gd name="connsiteY8" fmla="*/ 585787 h 585787"/>
                <a:gd name="connsiteX0" fmla="*/ 726281 w 1092994"/>
                <a:gd name="connsiteY0" fmla="*/ 585787 h 585787"/>
                <a:gd name="connsiteX1" fmla="*/ 1092994 w 1092994"/>
                <a:gd name="connsiteY1" fmla="*/ 383382 h 585787"/>
                <a:gd name="connsiteX2" fmla="*/ 1090613 w 1092994"/>
                <a:gd name="connsiteY2" fmla="*/ 133350 h 585787"/>
                <a:gd name="connsiteX3" fmla="*/ 773906 w 1092994"/>
                <a:gd name="connsiteY3" fmla="*/ 311942 h 585787"/>
                <a:gd name="connsiteX4" fmla="*/ 616744 w 1092994"/>
                <a:gd name="connsiteY4" fmla="*/ 171450 h 585787"/>
                <a:gd name="connsiteX5" fmla="*/ 614363 w 1092994"/>
                <a:gd name="connsiteY5" fmla="*/ 0 h 585787"/>
                <a:gd name="connsiteX6" fmla="*/ 2381 w 1092994"/>
                <a:gd name="connsiteY6" fmla="*/ 345281 h 585787"/>
                <a:gd name="connsiteX7" fmla="*/ 0 w 1092994"/>
                <a:gd name="connsiteY7" fmla="*/ 407193 h 585787"/>
                <a:gd name="connsiteX8" fmla="*/ 726281 w 1092994"/>
                <a:gd name="connsiteY8" fmla="*/ 585787 h 585787"/>
                <a:gd name="connsiteX0" fmla="*/ 726281 w 1090842"/>
                <a:gd name="connsiteY0" fmla="*/ 585787 h 585787"/>
                <a:gd name="connsiteX1" fmla="*/ 1090613 w 1090842"/>
                <a:gd name="connsiteY1" fmla="*/ 395288 h 585787"/>
                <a:gd name="connsiteX2" fmla="*/ 1090613 w 1090842"/>
                <a:gd name="connsiteY2" fmla="*/ 133350 h 585787"/>
                <a:gd name="connsiteX3" fmla="*/ 773906 w 1090842"/>
                <a:gd name="connsiteY3" fmla="*/ 311942 h 585787"/>
                <a:gd name="connsiteX4" fmla="*/ 616744 w 1090842"/>
                <a:gd name="connsiteY4" fmla="*/ 171450 h 585787"/>
                <a:gd name="connsiteX5" fmla="*/ 614363 w 1090842"/>
                <a:gd name="connsiteY5" fmla="*/ 0 h 585787"/>
                <a:gd name="connsiteX6" fmla="*/ 2381 w 1090842"/>
                <a:gd name="connsiteY6" fmla="*/ 345281 h 585787"/>
                <a:gd name="connsiteX7" fmla="*/ 0 w 1090842"/>
                <a:gd name="connsiteY7" fmla="*/ 407193 h 585787"/>
                <a:gd name="connsiteX8" fmla="*/ 726281 w 1090842"/>
                <a:gd name="connsiteY8" fmla="*/ 585787 h 585787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23928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  <a:gd name="connsiteX0" fmla="*/ 735846 w 1100407"/>
                <a:gd name="connsiteY0" fmla="*/ 571499 h 571499"/>
                <a:gd name="connsiteX1" fmla="*/ 1100178 w 1100407"/>
                <a:gd name="connsiteY1" fmla="*/ 381000 h 571499"/>
                <a:gd name="connsiteX2" fmla="*/ 1100178 w 1100407"/>
                <a:gd name="connsiteY2" fmla="*/ 119062 h 571499"/>
                <a:gd name="connsiteX3" fmla="*/ 783471 w 1100407"/>
                <a:gd name="connsiteY3" fmla="*/ 297654 h 571499"/>
                <a:gd name="connsiteX4" fmla="*/ 626309 w 1100407"/>
                <a:gd name="connsiteY4" fmla="*/ 157162 h 571499"/>
                <a:gd name="connsiteX5" fmla="*/ 614403 w 1100407"/>
                <a:gd name="connsiteY5" fmla="*/ 0 h 571499"/>
                <a:gd name="connsiteX6" fmla="*/ 40 w 1100407"/>
                <a:gd name="connsiteY6" fmla="*/ 350043 h 571499"/>
                <a:gd name="connsiteX7" fmla="*/ 9565 w 1100407"/>
                <a:gd name="connsiteY7" fmla="*/ 392905 h 571499"/>
                <a:gd name="connsiteX8" fmla="*/ 735846 w 1100407"/>
                <a:gd name="connsiteY8" fmla="*/ 571499 h 571499"/>
                <a:gd name="connsiteX0" fmla="*/ 735846 w 1100407"/>
                <a:gd name="connsiteY0" fmla="*/ 585787 h 585787"/>
                <a:gd name="connsiteX1" fmla="*/ 1100178 w 1100407"/>
                <a:gd name="connsiteY1" fmla="*/ 395288 h 585787"/>
                <a:gd name="connsiteX2" fmla="*/ 1100178 w 1100407"/>
                <a:gd name="connsiteY2" fmla="*/ 133350 h 585787"/>
                <a:gd name="connsiteX3" fmla="*/ 783471 w 1100407"/>
                <a:gd name="connsiteY3" fmla="*/ 311942 h 585787"/>
                <a:gd name="connsiteX4" fmla="*/ 626309 w 1100407"/>
                <a:gd name="connsiteY4" fmla="*/ 171450 h 585787"/>
                <a:gd name="connsiteX5" fmla="*/ 633453 w 1100407"/>
                <a:gd name="connsiteY5" fmla="*/ 0 h 585787"/>
                <a:gd name="connsiteX6" fmla="*/ 40 w 1100407"/>
                <a:gd name="connsiteY6" fmla="*/ 364331 h 585787"/>
                <a:gd name="connsiteX7" fmla="*/ 9565 w 1100407"/>
                <a:gd name="connsiteY7" fmla="*/ 407193 h 585787"/>
                <a:gd name="connsiteX8" fmla="*/ 735846 w 1100407"/>
                <a:gd name="connsiteY8" fmla="*/ 585787 h 58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0407" h="585787">
                  <a:moveTo>
                    <a:pt x="735846" y="585787"/>
                  </a:moveTo>
                  <a:lnTo>
                    <a:pt x="1100178" y="395288"/>
                  </a:lnTo>
                  <a:cubicBezTo>
                    <a:pt x="1099384" y="311944"/>
                    <a:pt x="1100972" y="216694"/>
                    <a:pt x="1100178" y="133350"/>
                  </a:cubicBezTo>
                  <a:lnTo>
                    <a:pt x="783471" y="311942"/>
                  </a:lnTo>
                  <a:lnTo>
                    <a:pt x="626309" y="171450"/>
                  </a:lnTo>
                  <a:cubicBezTo>
                    <a:pt x="627103" y="112712"/>
                    <a:pt x="632659" y="58738"/>
                    <a:pt x="633453" y="0"/>
                  </a:cubicBezTo>
                  <a:lnTo>
                    <a:pt x="40" y="364331"/>
                  </a:lnTo>
                  <a:cubicBezTo>
                    <a:pt x="-754" y="384968"/>
                    <a:pt x="10359" y="386556"/>
                    <a:pt x="9565" y="407193"/>
                  </a:cubicBezTo>
                  <a:lnTo>
                    <a:pt x="735846" y="5857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E5C7DF85-89DC-4DD4-8BB0-5223440844F7}"/>
                </a:ext>
              </a:extLst>
            </p:cNvPr>
            <p:cNvSpPr/>
            <p:nvPr/>
          </p:nvSpPr>
          <p:spPr>
            <a:xfrm>
              <a:off x="4632524" y="4411761"/>
              <a:ext cx="128984" cy="461764"/>
            </a:xfrm>
            <a:custGeom>
              <a:avLst/>
              <a:gdLst>
                <a:gd name="connsiteX0" fmla="*/ 130175 w 149225"/>
                <a:gd name="connsiteY0" fmla="*/ 539750 h 539750"/>
                <a:gd name="connsiteX1" fmla="*/ 0 w 149225"/>
                <a:gd name="connsiteY1" fmla="*/ 476250 h 539750"/>
                <a:gd name="connsiteX2" fmla="*/ 0 w 149225"/>
                <a:gd name="connsiteY2" fmla="*/ 73025 h 539750"/>
                <a:gd name="connsiteX3" fmla="*/ 149225 w 149225"/>
                <a:gd name="connsiteY3" fmla="*/ 0 h 539750"/>
                <a:gd name="connsiteX4" fmla="*/ 130175 w 149225"/>
                <a:gd name="connsiteY4" fmla="*/ 539750 h 539750"/>
                <a:gd name="connsiteX0" fmla="*/ 139700 w 149225"/>
                <a:gd name="connsiteY0" fmla="*/ 537369 h 537369"/>
                <a:gd name="connsiteX1" fmla="*/ 0 w 149225"/>
                <a:gd name="connsiteY1" fmla="*/ 476250 h 537369"/>
                <a:gd name="connsiteX2" fmla="*/ 0 w 149225"/>
                <a:gd name="connsiteY2" fmla="*/ 73025 h 537369"/>
                <a:gd name="connsiteX3" fmla="*/ 149225 w 149225"/>
                <a:gd name="connsiteY3" fmla="*/ 0 h 537369"/>
                <a:gd name="connsiteX4" fmla="*/ 139700 w 149225"/>
                <a:gd name="connsiteY4" fmla="*/ 537369 h 537369"/>
                <a:gd name="connsiteX0" fmla="*/ 163512 w 163512"/>
                <a:gd name="connsiteY0" fmla="*/ 542131 h 542131"/>
                <a:gd name="connsiteX1" fmla="*/ 0 w 163512"/>
                <a:gd name="connsiteY1" fmla="*/ 476250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63512 w 163512"/>
                <a:gd name="connsiteY0" fmla="*/ 542131 h 542131"/>
                <a:gd name="connsiteX1" fmla="*/ 0 w 163512"/>
                <a:gd name="connsiteY1" fmla="*/ 459581 h 542131"/>
                <a:gd name="connsiteX2" fmla="*/ 0 w 163512"/>
                <a:gd name="connsiteY2" fmla="*/ 73025 h 542131"/>
                <a:gd name="connsiteX3" fmla="*/ 149225 w 163512"/>
                <a:gd name="connsiteY3" fmla="*/ 0 h 542131"/>
                <a:gd name="connsiteX4" fmla="*/ 163512 w 163512"/>
                <a:gd name="connsiteY4" fmla="*/ 542131 h 542131"/>
                <a:gd name="connsiteX0" fmla="*/ 158750 w 158750"/>
                <a:gd name="connsiteY0" fmla="*/ 554037 h 554037"/>
                <a:gd name="connsiteX1" fmla="*/ 0 w 158750"/>
                <a:gd name="connsiteY1" fmla="*/ 459581 h 554037"/>
                <a:gd name="connsiteX2" fmla="*/ 0 w 158750"/>
                <a:gd name="connsiteY2" fmla="*/ 73025 h 554037"/>
                <a:gd name="connsiteX3" fmla="*/ 149225 w 158750"/>
                <a:gd name="connsiteY3" fmla="*/ 0 h 554037"/>
                <a:gd name="connsiteX4" fmla="*/ 158750 w 158750"/>
                <a:gd name="connsiteY4" fmla="*/ 554037 h 554037"/>
                <a:gd name="connsiteX0" fmla="*/ 158750 w 158750"/>
                <a:gd name="connsiteY0" fmla="*/ 568325 h 568325"/>
                <a:gd name="connsiteX1" fmla="*/ 0 w 158750"/>
                <a:gd name="connsiteY1" fmla="*/ 473869 h 568325"/>
                <a:gd name="connsiteX2" fmla="*/ 0 w 158750"/>
                <a:gd name="connsiteY2" fmla="*/ 87313 h 568325"/>
                <a:gd name="connsiteX3" fmla="*/ 151606 w 158750"/>
                <a:gd name="connsiteY3" fmla="*/ 0 h 568325"/>
                <a:gd name="connsiteX4" fmla="*/ 158750 w 158750"/>
                <a:gd name="connsiteY4" fmla="*/ 568325 h 5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50" h="568325">
                  <a:moveTo>
                    <a:pt x="158750" y="568325"/>
                  </a:moveTo>
                  <a:lnTo>
                    <a:pt x="0" y="473869"/>
                  </a:lnTo>
                  <a:lnTo>
                    <a:pt x="0" y="87313"/>
                  </a:lnTo>
                  <a:lnTo>
                    <a:pt x="151606" y="0"/>
                  </a:lnTo>
                  <a:cubicBezTo>
                    <a:pt x="153987" y="189442"/>
                    <a:pt x="156369" y="378883"/>
                    <a:pt x="158750" y="5683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C4B08260-D1F2-DC59-3551-7C7E7769F6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128" y="4870251"/>
              <a:ext cx="804646" cy="4546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E4196DD-A471-BBD5-5EC2-DFC600F616AE}"/>
                </a:ext>
              </a:extLst>
            </p:cNvPr>
            <p:cNvSpPr/>
            <p:nvPr/>
          </p:nvSpPr>
          <p:spPr>
            <a:xfrm>
              <a:off x="4892685" y="3057504"/>
              <a:ext cx="282476" cy="1172468"/>
            </a:xfrm>
            <a:custGeom>
              <a:avLst/>
              <a:gdLst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23900 w 723900"/>
                <a:gd name="connsiteY7" fmla="*/ 595312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500063 w 723900"/>
                <a:gd name="connsiteY6" fmla="*/ 428625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69118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14325 w 723900"/>
                <a:gd name="connsiteY4" fmla="*/ 1190625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23850 w 723900"/>
                <a:gd name="connsiteY5" fmla="*/ 533400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716757 w 723900"/>
                <a:gd name="connsiteY7" fmla="*/ 59055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64344 w 723900"/>
                <a:gd name="connsiteY6" fmla="*/ 442913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340519 w 723900"/>
                <a:gd name="connsiteY5" fmla="*/ 53101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5769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347663 w 723900"/>
                <a:gd name="connsiteY4" fmla="*/ 1185863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657350"/>
                <a:gd name="connsiteX1" fmla="*/ 0 w 723900"/>
                <a:gd name="connsiteY1" fmla="*/ 457200 h 1657350"/>
                <a:gd name="connsiteX2" fmla="*/ 0 w 723900"/>
                <a:gd name="connsiteY2" fmla="*/ 1657350 h 1657350"/>
                <a:gd name="connsiteX3" fmla="*/ 571500 w 723900"/>
                <a:gd name="connsiteY3" fmla="*/ 1323975 h 1657350"/>
                <a:gd name="connsiteX4" fmla="*/ 280727 w 723900"/>
                <a:gd name="connsiteY4" fmla="*/ 1188244 h 1657350"/>
                <a:gd name="connsiteX5" fmla="*/ 273583 w 723900"/>
                <a:gd name="connsiteY5" fmla="*/ 511969 h 1657350"/>
                <a:gd name="connsiteX6" fmla="*/ 425298 w 723900"/>
                <a:gd name="connsiteY6" fmla="*/ 438150 h 1657350"/>
                <a:gd name="connsiteX7" fmla="*/ 694445 w 723900"/>
                <a:gd name="connsiteY7" fmla="*/ 571500 h 1657350"/>
                <a:gd name="connsiteX8" fmla="*/ 723900 w 723900"/>
                <a:gd name="connsiteY8" fmla="*/ 0 h 1657350"/>
                <a:gd name="connsiteX9" fmla="*/ 661988 w 723900"/>
                <a:gd name="connsiteY9" fmla="*/ 42862 h 1657350"/>
                <a:gd name="connsiteX0" fmla="*/ 661988 w 723900"/>
                <a:gd name="connsiteY0" fmla="*/ 42862 h 1531144"/>
                <a:gd name="connsiteX1" fmla="*/ 0 w 723900"/>
                <a:gd name="connsiteY1" fmla="*/ 457200 h 1531144"/>
                <a:gd name="connsiteX2" fmla="*/ 117138 w 723900"/>
                <a:gd name="connsiteY2" fmla="*/ 1531144 h 1531144"/>
                <a:gd name="connsiteX3" fmla="*/ 571500 w 723900"/>
                <a:gd name="connsiteY3" fmla="*/ 1323975 h 1531144"/>
                <a:gd name="connsiteX4" fmla="*/ 280727 w 723900"/>
                <a:gd name="connsiteY4" fmla="*/ 1188244 h 1531144"/>
                <a:gd name="connsiteX5" fmla="*/ 273583 w 723900"/>
                <a:gd name="connsiteY5" fmla="*/ 511969 h 1531144"/>
                <a:gd name="connsiteX6" fmla="*/ 425298 w 723900"/>
                <a:gd name="connsiteY6" fmla="*/ 438150 h 1531144"/>
                <a:gd name="connsiteX7" fmla="*/ 694445 w 723900"/>
                <a:gd name="connsiteY7" fmla="*/ 571500 h 1531144"/>
                <a:gd name="connsiteX8" fmla="*/ 723900 w 723900"/>
                <a:gd name="connsiteY8" fmla="*/ 0 h 1531144"/>
                <a:gd name="connsiteX9" fmla="*/ 661988 w 723900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577307 w 606762"/>
                <a:gd name="connsiteY7" fmla="*/ 571500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544850 w 606762"/>
                <a:gd name="connsiteY0" fmla="*/ 42862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544850 w 606762"/>
                <a:gd name="connsiteY9" fmla="*/ 42862 h 1531144"/>
                <a:gd name="connsiteX0" fmla="*/ 26096 w 606762"/>
                <a:gd name="connsiteY0" fmla="*/ 340518 h 1531144"/>
                <a:gd name="connsiteX1" fmla="*/ 27890 w 606762"/>
                <a:gd name="connsiteY1" fmla="*/ 345281 h 1531144"/>
                <a:gd name="connsiteX2" fmla="*/ 0 w 606762"/>
                <a:gd name="connsiteY2" fmla="*/ 1531144 h 1531144"/>
                <a:gd name="connsiteX3" fmla="*/ 454362 w 606762"/>
                <a:gd name="connsiteY3" fmla="*/ 1323975 h 1531144"/>
                <a:gd name="connsiteX4" fmla="*/ 163589 w 606762"/>
                <a:gd name="connsiteY4" fmla="*/ 1188244 h 1531144"/>
                <a:gd name="connsiteX5" fmla="*/ 156445 w 606762"/>
                <a:gd name="connsiteY5" fmla="*/ 511969 h 1531144"/>
                <a:gd name="connsiteX6" fmla="*/ 308160 w 606762"/>
                <a:gd name="connsiteY6" fmla="*/ 438150 h 1531144"/>
                <a:gd name="connsiteX7" fmla="*/ 435067 w 606762"/>
                <a:gd name="connsiteY7" fmla="*/ 485775 h 1531144"/>
                <a:gd name="connsiteX8" fmla="*/ 606762 w 606762"/>
                <a:gd name="connsiteY8" fmla="*/ 0 h 1531144"/>
                <a:gd name="connsiteX9" fmla="*/ 26096 w 606762"/>
                <a:gd name="connsiteY9" fmla="*/ 340518 h 1531144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35067 w 454362"/>
                <a:gd name="connsiteY7" fmla="*/ 438150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26096 w 454362"/>
                <a:gd name="connsiteY0" fmla="*/ 292893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26096 w 454362"/>
                <a:gd name="connsiteY9" fmla="*/ 292893 h 1483519"/>
                <a:gd name="connsiteX0" fmla="*/ 996 w 454362"/>
                <a:gd name="connsiteY0" fmla="*/ 214312 h 1483519"/>
                <a:gd name="connsiteX1" fmla="*/ 27890 w 454362"/>
                <a:gd name="connsiteY1" fmla="*/ 297656 h 1483519"/>
                <a:gd name="connsiteX2" fmla="*/ 0 w 454362"/>
                <a:gd name="connsiteY2" fmla="*/ 1483519 h 1483519"/>
                <a:gd name="connsiteX3" fmla="*/ 454362 w 454362"/>
                <a:gd name="connsiteY3" fmla="*/ 1276350 h 1483519"/>
                <a:gd name="connsiteX4" fmla="*/ 163589 w 454362"/>
                <a:gd name="connsiteY4" fmla="*/ 1140619 h 1483519"/>
                <a:gd name="connsiteX5" fmla="*/ 156445 w 454362"/>
                <a:gd name="connsiteY5" fmla="*/ 464344 h 1483519"/>
                <a:gd name="connsiteX6" fmla="*/ 308160 w 454362"/>
                <a:gd name="connsiteY6" fmla="*/ 390525 h 1483519"/>
                <a:gd name="connsiteX7" fmla="*/ 412755 w 454362"/>
                <a:gd name="connsiteY7" fmla="*/ 426244 h 1483519"/>
                <a:gd name="connsiteX8" fmla="*/ 431054 w 454362"/>
                <a:gd name="connsiteY8" fmla="*/ 0 h 1483519"/>
                <a:gd name="connsiteX9" fmla="*/ 996 w 454362"/>
                <a:gd name="connsiteY9" fmla="*/ 214312 h 1483519"/>
                <a:gd name="connsiteX0" fmla="*/ 40043 w 493409"/>
                <a:gd name="connsiteY0" fmla="*/ 214312 h 1483519"/>
                <a:gd name="connsiteX1" fmla="*/ 0 w 493409"/>
                <a:gd name="connsiteY1" fmla="*/ 1454943 h 1483519"/>
                <a:gd name="connsiteX2" fmla="*/ 39047 w 493409"/>
                <a:gd name="connsiteY2" fmla="*/ 1483519 h 1483519"/>
                <a:gd name="connsiteX3" fmla="*/ 493409 w 493409"/>
                <a:gd name="connsiteY3" fmla="*/ 1276350 h 1483519"/>
                <a:gd name="connsiteX4" fmla="*/ 202636 w 493409"/>
                <a:gd name="connsiteY4" fmla="*/ 1140619 h 1483519"/>
                <a:gd name="connsiteX5" fmla="*/ 195492 w 493409"/>
                <a:gd name="connsiteY5" fmla="*/ 464344 h 1483519"/>
                <a:gd name="connsiteX6" fmla="*/ 347207 w 493409"/>
                <a:gd name="connsiteY6" fmla="*/ 390525 h 1483519"/>
                <a:gd name="connsiteX7" fmla="*/ 451802 w 493409"/>
                <a:gd name="connsiteY7" fmla="*/ 426244 h 1483519"/>
                <a:gd name="connsiteX8" fmla="*/ 470101 w 493409"/>
                <a:gd name="connsiteY8" fmla="*/ 0 h 1483519"/>
                <a:gd name="connsiteX9" fmla="*/ 40043 w 493409"/>
                <a:gd name="connsiteY9" fmla="*/ 214312 h 1483519"/>
                <a:gd name="connsiteX0" fmla="*/ 40043 w 493409"/>
                <a:gd name="connsiteY0" fmla="*/ 214312 h 1454943"/>
                <a:gd name="connsiteX1" fmla="*/ 0 w 493409"/>
                <a:gd name="connsiteY1" fmla="*/ 1454943 h 1454943"/>
                <a:gd name="connsiteX2" fmla="*/ 421140 w 493409"/>
                <a:gd name="connsiteY2" fmla="*/ 1259682 h 1454943"/>
                <a:gd name="connsiteX3" fmla="*/ 493409 w 493409"/>
                <a:gd name="connsiteY3" fmla="*/ 1276350 h 1454943"/>
                <a:gd name="connsiteX4" fmla="*/ 202636 w 493409"/>
                <a:gd name="connsiteY4" fmla="*/ 1140619 h 1454943"/>
                <a:gd name="connsiteX5" fmla="*/ 195492 w 493409"/>
                <a:gd name="connsiteY5" fmla="*/ 464344 h 1454943"/>
                <a:gd name="connsiteX6" fmla="*/ 347207 w 493409"/>
                <a:gd name="connsiteY6" fmla="*/ 390525 h 1454943"/>
                <a:gd name="connsiteX7" fmla="*/ 451802 w 493409"/>
                <a:gd name="connsiteY7" fmla="*/ 426244 h 1454943"/>
                <a:gd name="connsiteX8" fmla="*/ 470101 w 493409"/>
                <a:gd name="connsiteY8" fmla="*/ 0 h 1454943"/>
                <a:gd name="connsiteX9" fmla="*/ 40043 w 493409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202636 w 470162"/>
                <a:gd name="connsiteY4" fmla="*/ 1140619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95492 w 470162"/>
                <a:gd name="connsiteY5" fmla="*/ 464344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7207 w 470162"/>
                <a:gd name="connsiteY6" fmla="*/ 390525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21140 w 470162"/>
                <a:gd name="connsiteY2" fmla="*/ 1259682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40043 w 470162"/>
                <a:gd name="connsiteY0" fmla="*/ 214312 h 1454943"/>
                <a:gd name="connsiteX1" fmla="*/ 0 w 470162"/>
                <a:gd name="connsiteY1" fmla="*/ 1454943 h 1454943"/>
                <a:gd name="connsiteX2" fmla="*/ 440663 w 470162"/>
                <a:gd name="connsiteY2" fmla="*/ 1252538 h 1454943"/>
                <a:gd name="connsiteX3" fmla="*/ 161518 w 470162"/>
                <a:gd name="connsiteY3" fmla="*/ 1100138 h 1454943"/>
                <a:gd name="connsiteX4" fmla="*/ 163589 w 470162"/>
                <a:gd name="connsiteY4" fmla="*/ 1107282 h 1454943"/>
                <a:gd name="connsiteX5" fmla="*/ 162024 w 470162"/>
                <a:gd name="connsiteY5" fmla="*/ 450057 h 1454943"/>
                <a:gd name="connsiteX6" fmla="*/ 344418 w 470162"/>
                <a:gd name="connsiteY6" fmla="*/ 364331 h 1454943"/>
                <a:gd name="connsiteX7" fmla="*/ 451802 w 470162"/>
                <a:gd name="connsiteY7" fmla="*/ 426244 h 1454943"/>
                <a:gd name="connsiteX8" fmla="*/ 470101 w 470162"/>
                <a:gd name="connsiteY8" fmla="*/ 0 h 1454943"/>
                <a:gd name="connsiteX9" fmla="*/ 40043 w 470162"/>
                <a:gd name="connsiteY9" fmla="*/ 214312 h 1454943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0121 w 436694"/>
                <a:gd name="connsiteY4" fmla="*/ 1107282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310950 w 436694"/>
                <a:gd name="connsiteY6" fmla="*/ 364331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94"/>
                <a:gd name="connsiteY0" fmla="*/ 214312 h 1452562"/>
                <a:gd name="connsiteX1" fmla="*/ 0 w 436694"/>
                <a:gd name="connsiteY1" fmla="*/ 1452562 h 1452562"/>
                <a:gd name="connsiteX2" fmla="*/ 407195 w 436694"/>
                <a:gd name="connsiteY2" fmla="*/ 1252538 h 1452562"/>
                <a:gd name="connsiteX3" fmla="*/ 128050 w 436694"/>
                <a:gd name="connsiteY3" fmla="*/ 1100138 h 1452562"/>
                <a:gd name="connsiteX4" fmla="*/ 138488 w 436694"/>
                <a:gd name="connsiteY4" fmla="*/ 1104900 h 1452562"/>
                <a:gd name="connsiteX5" fmla="*/ 128556 w 436694"/>
                <a:gd name="connsiteY5" fmla="*/ 450057 h 1452562"/>
                <a:gd name="connsiteX6" fmla="*/ 274693 w 436694"/>
                <a:gd name="connsiteY6" fmla="*/ 366712 h 1452562"/>
                <a:gd name="connsiteX7" fmla="*/ 418334 w 436694"/>
                <a:gd name="connsiteY7" fmla="*/ 426244 h 1452562"/>
                <a:gd name="connsiteX8" fmla="*/ 436633 w 436694"/>
                <a:gd name="connsiteY8" fmla="*/ 0 h 1452562"/>
                <a:gd name="connsiteX9" fmla="*/ 6575 w 436694"/>
                <a:gd name="connsiteY9" fmla="*/ 214312 h 1452562"/>
                <a:gd name="connsiteX0" fmla="*/ 6575 w 436667"/>
                <a:gd name="connsiteY0" fmla="*/ 214312 h 1452562"/>
                <a:gd name="connsiteX1" fmla="*/ 0 w 436667"/>
                <a:gd name="connsiteY1" fmla="*/ 1452562 h 1452562"/>
                <a:gd name="connsiteX2" fmla="*/ 407195 w 436667"/>
                <a:gd name="connsiteY2" fmla="*/ 1252538 h 1452562"/>
                <a:gd name="connsiteX3" fmla="*/ 128050 w 436667"/>
                <a:gd name="connsiteY3" fmla="*/ 1100138 h 1452562"/>
                <a:gd name="connsiteX4" fmla="*/ 138488 w 436667"/>
                <a:gd name="connsiteY4" fmla="*/ 1104900 h 1452562"/>
                <a:gd name="connsiteX5" fmla="*/ 128556 w 436667"/>
                <a:gd name="connsiteY5" fmla="*/ 450057 h 1452562"/>
                <a:gd name="connsiteX6" fmla="*/ 274693 w 436667"/>
                <a:gd name="connsiteY6" fmla="*/ 366712 h 1452562"/>
                <a:gd name="connsiteX7" fmla="*/ 401600 w 436667"/>
                <a:gd name="connsiteY7" fmla="*/ 435769 h 1452562"/>
                <a:gd name="connsiteX8" fmla="*/ 436633 w 436667"/>
                <a:gd name="connsiteY8" fmla="*/ 0 h 1452562"/>
                <a:gd name="connsiteX9" fmla="*/ 6575 w 436667"/>
                <a:gd name="connsiteY9" fmla="*/ 214312 h 1452562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7187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274693 w 407195"/>
                <a:gd name="connsiteY6" fmla="*/ 359568 h 1443037"/>
                <a:gd name="connsiteX7" fmla="*/ 401600 w 407195"/>
                <a:gd name="connsiteY7" fmla="*/ 426244 h 1443037"/>
                <a:gd name="connsiteX8" fmla="*/ 392009 w 407195"/>
                <a:gd name="connsiteY8" fmla="*/ 0 h 1443037"/>
                <a:gd name="connsiteX9" fmla="*/ 6575 w 407195"/>
                <a:gd name="connsiteY9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28556 w 407195"/>
                <a:gd name="connsiteY5" fmla="*/ 440532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74693 w 407195"/>
                <a:gd name="connsiteY7" fmla="*/ 359568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  <a:gd name="connsiteX0" fmla="*/ 6575 w 407195"/>
                <a:gd name="connsiteY0" fmla="*/ 204787 h 1443037"/>
                <a:gd name="connsiteX1" fmla="*/ 0 w 407195"/>
                <a:gd name="connsiteY1" fmla="*/ 1443037 h 1443037"/>
                <a:gd name="connsiteX2" fmla="*/ 407195 w 407195"/>
                <a:gd name="connsiteY2" fmla="*/ 1243013 h 1443037"/>
                <a:gd name="connsiteX3" fmla="*/ 128050 w 407195"/>
                <a:gd name="connsiteY3" fmla="*/ 1090613 h 1443037"/>
                <a:gd name="connsiteX4" fmla="*/ 138488 w 407195"/>
                <a:gd name="connsiteY4" fmla="*/ 1095375 h 1443037"/>
                <a:gd name="connsiteX5" fmla="*/ 136923 w 407195"/>
                <a:gd name="connsiteY5" fmla="*/ 445294 h 1443037"/>
                <a:gd name="connsiteX6" fmla="*/ 164142 w 407195"/>
                <a:gd name="connsiteY6" fmla="*/ 427274 h 1443037"/>
                <a:gd name="connsiteX7" fmla="*/ 285849 w 407195"/>
                <a:gd name="connsiteY7" fmla="*/ 366712 h 1443037"/>
                <a:gd name="connsiteX8" fmla="*/ 401600 w 407195"/>
                <a:gd name="connsiteY8" fmla="*/ 426244 h 1443037"/>
                <a:gd name="connsiteX9" fmla="*/ 392009 w 407195"/>
                <a:gd name="connsiteY9" fmla="*/ 0 h 1443037"/>
                <a:gd name="connsiteX10" fmla="*/ 6575 w 407195"/>
                <a:gd name="connsiteY10" fmla="*/ 204787 h 144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7195" h="1443037">
                  <a:moveTo>
                    <a:pt x="6575" y="204787"/>
                  </a:moveTo>
                  <a:cubicBezTo>
                    <a:pt x="4383" y="617537"/>
                    <a:pt x="2192" y="1030287"/>
                    <a:pt x="0" y="1443037"/>
                  </a:cubicBezTo>
                  <a:lnTo>
                    <a:pt x="407195" y="1243013"/>
                  </a:lnTo>
                  <a:lnTo>
                    <a:pt x="128050" y="1090613"/>
                  </a:lnTo>
                  <a:lnTo>
                    <a:pt x="138488" y="1095375"/>
                  </a:lnTo>
                  <a:cubicBezTo>
                    <a:pt x="136107" y="877094"/>
                    <a:pt x="139304" y="663575"/>
                    <a:pt x="136923" y="445294"/>
                  </a:cubicBezTo>
                  <a:cubicBezTo>
                    <a:pt x="145996" y="440875"/>
                    <a:pt x="155069" y="431693"/>
                    <a:pt x="164142" y="427274"/>
                  </a:cubicBezTo>
                  <a:lnTo>
                    <a:pt x="285849" y="366712"/>
                  </a:lnTo>
                  <a:lnTo>
                    <a:pt x="401600" y="426244"/>
                  </a:lnTo>
                  <a:cubicBezTo>
                    <a:pt x="400262" y="280194"/>
                    <a:pt x="393347" y="146050"/>
                    <a:pt x="392009" y="0"/>
                  </a:cubicBezTo>
                  <a:lnTo>
                    <a:pt x="6575" y="204787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 dirty="0"/>
            </a:p>
          </p:txBody>
        </p:sp>
        <p:sp>
          <p:nvSpPr>
            <p:cNvPr id="136" name="Forma libre: forma 135">
              <a:extLst>
                <a:ext uri="{FF2B5EF4-FFF2-40B4-BE49-F238E27FC236}">
                  <a16:creationId xmlns:a16="http://schemas.microsoft.com/office/drawing/2014/main" id="{93FC2E94-6CBE-3831-5F74-DFA91294958F}"/>
                </a:ext>
              </a:extLst>
            </p:cNvPr>
            <p:cNvSpPr/>
            <p:nvPr/>
          </p:nvSpPr>
          <p:spPr>
            <a:xfrm>
              <a:off x="5029795" y="2513569"/>
              <a:ext cx="706189" cy="979180"/>
            </a:xfrm>
            <a:custGeom>
              <a:avLst/>
              <a:gdLst>
                <a:gd name="connsiteX0" fmla="*/ 0 w 869156"/>
                <a:gd name="connsiteY0" fmla="*/ 573881 h 1216819"/>
                <a:gd name="connsiteX1" fmla="*/ 166688 w 869156"/>
                <a:gd name="connsiteY1" fmla="*/ 671513 h 1216819"/>
                <a:gd name="connsiteX2" fmla="*/ 176213 w 869156"/>
                <a:gd name="connsiteY2" fmla="*/ 1107281 h 1216819"/>
                <a:gd name="connsiteX3" fmla="*/ 376238 w 869156"/>
                <a:gd name="connsiteY3" fmla="*/ 1216819 h 1216819"/>
                <a:gd name="connsiteX4" fmla="*/ 869156 w 869156"/>
                <a:gd name="connsiteY4" fmla="*/ 919163 h 1216819"/>
                <a:gd name="connsiteX5" fmla="*/ 869156 w 869156"/>
                <a:gd name="connsiteY5" fmla="*/ 0 h 1216819"/>
                <a:gd name="connsiteX6" fmla="*/ 535781 w 869156"/>
                <a:gd name="connsiteY6" fmla="*/ 192881 h 1216819"/>
                <a:gd name="connsiteX7" fmla="*/ 535781 w 869156"/>
                <a:gd name="connsiteY7" fmla="*/ 276225 h 1216819"/>
                <a:gd name="connsiteX8" fmla="*/ 0 w 869156"/>
                <a:gd name="connsiteY8" fmla="*/ 573881 h 12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9156" h="1216819">
                  <a:moveTo>
                    <a:pt x="0" y="573881"/>
                  </a:moveTo>
                  <a:lnTo>
                    <a:pt x="166688" y="671513"/>
                  </a:lnTo>
                  <a:lnTo>
                    <a:pt x="176213" y="1107281"/>
                  </a:lnTo>
                  <a:lnTo>
                    <a:pt x="376238" y="1216819"/>
                  </a:lnTo>
                  <a:lnTo>
                    <a:pt x="869156" y="919163"/>
                  </a:lnTo>
                  <a:lnTo>
                    <a:pt x="869156" y="0"/>
                  </a:lnTo>
                  <a:lnTo>
                    <a:pt x="535781" y="192881"/>
                  </a:lnTo>
                  <a:lnTo>
                    <a:pt x="535781" y="276225"/>
                  </a:lnTo>
                  <a:lnTo>
                    <a:pt x="0" y="57388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32" name="Conector recto 131">
              <a:extLst>
                <a:ext uri="{FF2B5EF4-FFF2-40B4-BE49-F238E27FC236}">
                  <a16:creationId xmlns:a16="http://schemas.microsoft.com/office/drawing/2014/main" id="{1F2D8AFE-E14B-2522-C003-32264132CB2E}"/>
                </a:ext>
              </a:extLst>
            </p:cNvPr>
            <p:cNvCxnSpPr>
              <a:cxnSpLocks/>
              <a:stCxn id="86" idx="1"/>
            </p:cNvCxnSpPr>
            <p:nvPr/>
          </p:nvCxnSpPr>
          <p:spPr>
            <a:xfrm flipV="1">
              <a:off x="4030993" y="2710241"/>
              <a:ext cx="1443067" cy="83573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cto 137">
              <a:extLst>
                <a:ext uri="{FF2B5EF4-FFF2-40B4-BE49-F238E27FC236}">
                  <a16:creationId xmlns:a16="http://schemas.microsoft.com/office/drawing/2014/main" id="{FE39624B-131C-3A6A-9D19-F3AF79D82B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2503" y="3250732"/>
              <a:ext cx="281704" cy="1614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>
              <a:extLst>
                <a:ext uri="{FF2B5EF4-FFF2-40B4-BE49-F238E27FC236}">
                  <a16:creationId xmlns:a16="http://schemas.microsoft.com/office/drawing/2014/main" id="{DE3E0956-5A38-CAFD-F5A2-9F5043BCF566}"/>
                </a:ext>
              </a:extLst>
            </p:cNvPr>
            <p:cNvCxnSpPr>
              <a:cxnSpLocks/>
              <a:stCxn id="136" idx="7"/>
            </p:cNvCxnSpPr>
            <p:nvPr/>
          </p:nvCxnSpPr>
          <p:spPr>
            <a:xfrm flipH="1">
              <a:off x="5457290" y="2735849"/>
              <a:ext cx="7828" cy="519266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Forma libre: forma 143">
              <a:extLst>
                <a:ext uri="{FF2B5EF4-FFF2-40B4-BE49-F238E27FC236}">
                  <a16:creationId xmlns:a16="http://schemas.microsoft.com/office/drawing/2014/main" id="{EE87FF9F-5A34-8E47-D00F-75B1B7142610}"/>
                </a:ext>
              </a:extLst>
            </p:cNvPr>
            <p:cNvSpPr/>
            <p:nvPr/>
          </p:nvSpPr>
          <p:spPr>
            <a:xfrm>
              <a:off x="4615756" y="3243165"/>
              <a:ext cx="245715" cy="452735"/>
            </a:xfrm>
            <a:custGeom>
              <a:avLst/>
              <a:gdLst>
                <a:gd name="connsiteX0" fmla="*/ 0 w 302418"/>
                <a:gd name="connsiteY0" fmla="*/ 557212 h 557212"/>
                <a:gd name="connsiteX1" fmla="*/ 164306 w 302418"/>
                <a:gd name="connsiteY1" fmla="*/ 476250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45256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  <a:gd name="connsiteX0" fmla="*/ 0 w 302418"/>
                <a:gd name="connsiteY0" fmla="*/ 557212 h 557212"/>
                <a:gd name="connsiteX1" fmla="*/ 154781 w 302418"/>
                <a:gd name="connsiteY1" fmla="*/ 478631 h 557212"/>
                <a:gd name="connsiteX2" fmla="*/ 302418 w 302418"/>
                <a:gd name="connsiteY2" fmla="*/ 554831 h 557212"/>
                <a:gd name="connsiteX3" fmla="*/ 302418 w 302418"/>
                <a:gd name="connsiteY3" fmla="*/ 71437 h 557212"/>
                <a:gd name="connsiteX4" fmla="*/ 150018 w 302418"/>
                <a:gd name="connsiteY4" fmla="*/ 0 h 557212"/>
                <a:gd name="connsiteX5" fmla="*/ 0 w 302418"/>
                <a:gd name="connsiteY5" fmla="*/ 80962 h 557212"/>
                <a:gd name="connsiteX6" fmla="*/ 0 w 302418"/>
                <a:gd name="connsiteY6" fmla="*/ 557212 h 55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418" h="557212">
                  <a:moveTo>
                    <a:pt x="0" y="557212"/>
                  </a:moveTo>
                  <a:lnTo>
                    <a:pt x="154781" y="478631"/>
                  </a:lnTo>
                  <a:lnTo>
                    <a:pt x="302418" y="554831"/>
                  </a:lnTo>
                  <a:lnTo>
                    <a:pt x="302418" y="71437"/>
                  </a:lnTo>
                  <a:lnTo>
                    <a:pt x="150018" y="0"/>
                  </a:lnTo>
                  <a:lnTo>
                    <a:pt x="0" y="80962"/>
                  </a:lnTo>
                  <a:lnTo>
                    <a:pt x="0" y="55721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cxnSp>
          <p:nvCxnSpPr>
            <p:cNvPr id="151" name="Conector recto 150">
              <a:extLst>
                <a:ext uri="{FF2B5EF4-FFF2-40B4-BE49-F238E27FC236}">
                  <a16:creationId xmlns:a16="http://schemas.microsoft.com/office/drawing/2014/main" id="{83C2A3FB-B516-EE50-3240-C962D72043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5098" y="3666795"/>
              <a:ext cx="717008" cy="41090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upo 156">
              <a:extLst>
                <a:ext uri="{FF2B5EF4-FFF2-40B4-BE49-F238E27FC236}">
                  <a16:creationId xmlns:a16="http://schemas.microsoft.com/office/drawing/2014/main" id="{444282AC-7F02-571C-BAB6-635BC78E2E8E}"/>
                </a:ext>
              </a:extLst>
            </p:cNvPr>
            <p:cNvGrpSpPr/>
            <p:nvPr/>
          </p:nvGrpSpPr>
          <p:grpSpPr>
            <a:xfrm>
              <a:off x="4979805" y="3353307"/>
              <a:ext cx="913209" cy="1083469"/>
              <a:chOff x="1488462" y="2713281"/>
              <a:chExt cx="1123949" cy="1333500"/>
            </a:xfrm>
          </p:grpSpPr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D61E2CC6-1818-BD56-FD37-4A1B4863C72A}"/>
                  </a:ext>
                </a:extLst>
              </p:cNvPr>
              <p:cNvSpPr/>
              <p:nvPr/>
            </p:nvSpPr>
            <p:spPr>
              <a:xfrm>
                <a:off x="1488462" y="2713281"/>
                <a:ext cx="1123949" cy="1333500"/>
              </a:xfrm>
              <a:custGeom>
                <a:avLst/>
                <a:gdLst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0 w 1147762"/>
                  <a:gd name="connsiteY2" fmla="*/ 90487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40606 w 1147762"/>
                  <a:gd name="connsiteY0" fmla="*/ 1333500 h 1333500"/>
                  <a:gd name="connsiteX1" fmla="*/ 0 w 1147762"/>
                  <a:gd name="connsiteY1" fmla="*/ 735806 h 1333500"/>
                  <a:gd name="connsiteX2" fmla="*/ 23813 w 1147762"/>
                  <a:gd name="connsiteY2" fmla="*/ 76200 h 1333500"/>
                  <a:gd name="connsiteX3" fmla="*/ 154781 w 1147762"/>
                  <a:gd name="connsiteY3" fmla="*/ 0 h 1333500"/>
                  <a:gd name="connsiteX4" fmla="*/ 1147762 w 1147762"/>
                  <a:gd name="connsiteY4" fmla="*/ 583406 h 1333500"/>
                  <a:gd name="connsiteX5" fmla="*/ 1031081 w 1147762"/>
                  <a:gd name="connsiteY5" fmla="*/ 661987 h 1333500"/>
                  <a:gd name="connsiteX6" fmla="*/ 1040606 w 1147762"/>
                  <a:gd name="connsiteY6" fmla="*/ 1333500 h 1333500"/>
                  <a:gd name="connsiteX0" fmla="*/ 1016793 w 1123949"/>
                  <a:gd name="connsiteY0" fmla="*/ 1333500 h 1333500"/>
                  <a:gd name="connsiteX1" fmla="*/ 7143 w 1123949"/>
                  <a:gd name="connsiteY1" fmla="*/ 742950 h 1333500"/>
                  <a:gd name="connsiteX2" fmla="*/ 0 w 1123949"/>
                  <a:gd name="connsiteY2" fmla="*/ 76200 h 1333500"/>
                  <a:gd name="connsiteX3" fmla="*/ 130968 w 1123949"/>
                  <a:gd name="connsiteY3" fmla="*/ 0 h 1333500"/>
                  <a:gd name="connsiteX4" fmla="*/ 1123949 w 1123949"/>
                  <a:gd name="connsiteY4" fmla="*/ 583406 h 1333500"/>
                  <a:gd name="connsiteX5" fmla="*/ 1007268 w 1123949"/>
                  <a:gd name="connsiteY5" fmla="*/ 661987 h 1333500"/>
                  <a:gd name="connsiteX6" fmla="*/ 1016793 w 1123949"/>
                  <a:gd name="connsiteY6" fmla="*/ 1333500 h 13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3949" h="1333500">
                    <a:moveTo>
                      <a:pt x="1016793" y="1333500"/>
                    </a:moveTo>
                    <a:lnTo>
                      <a:pt x="7143" y="742950"/>
                    </a:lnTo>
                    <a:lnTo>
                      <a:pt x="0" y="76200"/>
                    </a:lnTo>
                    <a:lnTo>
                      <a:pt x="130968" y="0"/>
                    </a:lnTo>
                    <a:lnTo>
                      <a:pt x="1123949" y="583406"/>
                    </a:lnTo>
                    <a:lnTo>
                      <a:pt x="1007268" y="661987"/>
                    </a:lnTo>
                    <a:lnTo>
                      <a:pt x="1016793" y="133350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cxnSp>
            <p:nvCxnSpPr>
              <p:cNvPr id="155" name="Conector recto 154">
                <a:extLst>
                  <a:ext uri="{FF2B5EF4-FFF2-40B4-BE49-F238E27FC236}">
                    <a16:creationId xmlns:a16="http://schemas.microsoft.com/office/drawing/2014/main" id="{6C79DC5F-E070-9AD0-E62C-2D92E89B4524}"/>
                  </a:ext>
                </a:extLst>
              </p:cNvPr>
              <p:cNvCxnSpPr>
                <a:cxnSpLocks/>
                <a:stCxn id="64" idx="2"/>
                <a:endCxn id="64" idx="5"/>
              </p:cNvCxnSpPr>
              <p:nvPr/>
            </p:nvCxnSpPr>
            <p:spPr>
              <a:xfrm>
                <a:off x="1488462" y="2789481"/>
                <a:ext cx="1007268" cy="585787"/>
              </a:xfrm>
              <a:prstGeom prst="line">
                <a:avLst/>
              </a:prstGeom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Conector recto 158">
              <a:extLst>
                <a:ext uri="{FF2B5EF4-FFF2-40B4-BE49-F238E27FC236}">
                  <a16:creationId xmlns:a16="http://schemas.microsoft.com/office/drawing/2014/main" id="{DEED7A23-0964-6293-07D3-BE91216BA65C}"/>
                </a:ext>
              </a:extLst>
            </p:cNvPr>
            <p:cNvCxnSpPr>
              <a:cxnSpLocks/>
              <a:stCxn id="144" idx="4"/>
              <a:endCxn id="144" idx="1"/>
            </p:cNvCxnSpPr>
            <p:nvPr/>
          </p:nvCxnSpPr>
          <p:spPr>
            <a:xfrm>
              <a:off x="4737646" y="3243165"/>
              <a:ext cx="3870" cy="38888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Conector recto 162">
              <a:extLst>
                <a:ext uri="{FF2B5EF4-FFF2-40B4-BE49-F238E27FC236}">
                  <a16:creationId xmlns:a16="http://schemas.microsoft.com/office/drawing/2014/main" id="{D36AD498-E4F4-8687-A664-D16E34297C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5501" y="5009873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>
              <a:extLst>
                <a:ext uri="{FF2B5EF4-FFF2-40B4-BE49-F238E27FC236}">
                  <a16:creationId xmlns:a16="http://schemas.microsoft.com/office/drawing/2014/main" id="{552244AB-1F3A-B57B-D4FE-9555BAEFC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2167" y="5526412"/>
              <a:ext cx="349486" cy="1940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cto 165">
              <a:extLst>
                <a:ext uri="{FF2B5EF4-FFF2-40B4-BE49-F238E27FC236}">
                  <a16:creationId xmlns:a16="http://schemas.microsoft.com/office/drawing/2014/main" id="{E674A935-97A2-03EF-7F3E-D8D2B74DF6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3787" y="5282745"/>
              <a:ext cx="426894" cy="236998"/>
            </a:xfrm>
            <a:prstGeom prst="line">
              <a:avLst/>
            </a:prstGeom>
            <a:ln w="19050">
              <a:solidFill>
                <a:srgbClr val="F8F8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cto 171">
              <a:extLst>
                <a:ext uri="{FF2B5EF4-FFF2-40B4-BE49-F238E27FC236}">
                  <a16:creationId xmlns:a16="http://schemas.microsoft.com/office/drawing/2014/main" id="{D22C606C-CE8D-9ED9-2EC8-1BD0544E96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75584" y="2397025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cto 186">
              <a:extLst>
                <a:ext uri="{FF2B5EF4-FFF2-40B4-BE49-F238E27FC236}">
                  <a16:creationId xmlns:a16="http://schemas.microsoft.com/office/drawing/2014/main" id="{74611F90-6E0E-AB37-D773-850AF1E94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5538" y="2391832"/>
              <a:ext cx="6001" cy="18639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cto 188">
              <a:extLst>
                <a:ext uri="{FF2B5EF4-FFF2-40B4-BE49-F238E27FC236}">
                  <a16:creationId xmlns:a16="http://schemas.microsoft.com/office/drawing/2014/main" id="{8A687EB7-E345-FF11-995D-36549B73DE1F}"/>
                </a:ext>
              </a:extLst>
            </p:cNvPr>
            <p:cNvCxnSpPr>
              <a:cxnSpLocks/>
              <a:stCxn id="53" idx="21"/>
              <a:endCxn id="61" idx="4"/>
            </p:cNvCxnSpPr>
            <p:nvPr/>
          </p:nvCxnSpPr>
          <p:spPr>
            <a:xfrm flipH="1">
              <a:off x="8054166" y="4149021"/>
              <a:ext cx="10134" cy="973982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cto 190">
              <a:extLst>
                <a:ext uri="{FF2B5EF4-FFF2-40B4-BE49-F238E27FC236}">
                  <a16:creationId xmlns:a16="http://schemas.microsoft.com/office/drawing/2014/main" id="{8564EF28-4DFC-EC3F-0AE9-FFB4397B898C}"/>
                </a:ext>
              </a:extLst>
            </p:cNvPr>
            <p:cNvCxnSpPr>
              <a:cxnSpLocks/>
              <a:endCxn id="61" idx="3"/>
            </p:cNvCxnSpPr>
            <p:nvPr/>
          </p:nvCxnSpPr>
          <p:spPr>
            <a:xfrm>
              <a:off x="8017007" y="4975004"/>
              <a:ext cx="16729" cy="1633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E115C41-DB50-C628-4080-95995340FF0E}"/>
                </a:ext>
              </a:extLst>
            </p:cNvPr>
            <p:cNvGrpSpPr/>
            <p:nvPr/>
          </p:nvGrpSpPr>
          <p:grpSpPr>
            <a:xfrm>
              <a:off x="8664648" y="3217037"/>
              <a:ext cx="1463239" cy="2798834"/>
              <a:chOff x="9976674" y="-30959"/>
              <a:chExt cx="1800910" cy="3444719"/>
            </a:xfrm>
          </p:grpSpPr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E8F42F7D-1123-F7D0-E636-6409E274CDF8}"/>
                  </a:ext>
                </a:extLst>
              </p:cNvPr>
              <p:cNvSpPr/>
              <p:nvPr/>
            </p:nvSpPr>
            <p:spPr>
              <a:xfrm>
                <a:off x="10030064" y="0"/>
                <a:ext cx="1747520" cy="3413760"/>
              </a:xfrm>
              <a:custGeom>
                <a:avLst/>
                <a:gdLst>
                  <a:gd name="connsiteX0" fmla="*/ 1747520 w 1747520"/>
                  <a:gd name="connsiteY0" fmla="*/ 2404533 h 3413760"/>
                  <a:gd name="connsiteX1" fmla="*/ 0 w 1747520"/>
                  <a:gd name="connsiteY1" fmla="*/ 3413760 h 3413760"/>
                  <a:gd name="connsiteX2" fmla="*/ 0 w 1747520"/>
                  <a:gd name="connsiteY2" fmla="*/ 988906 h 3413760"/>
                  <a:gd name="connsiteX3" fmla="*/ 1740746 w 1747520"/>
                  <a:gd name="connsiteY3" fmla="*/ 0 h 3413760"/>
                  <a:gd name="connsiteX4" fmla="*/ 1747520 w 1747520"/>
                  <a:gd name="connsiteY4" fmla="*/ 2404533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520" h="3413760">
                    <a:moveTo>
                      <a:pt x="1747520" y="2404533"/>
                    </a:moveTo>
                    <a:lnTo>
                      <a:pt x="0" y="3413760"/>
                    </a:lnTo>
                    <a:lnTo>
                      <a:pt x="0" y="988906"/>
                    </a:lnTo>
                    <a:lnTo>
                      <a:pt x="1740746" y="0"/>
                    </a:lnTo>
                    <a:lnTo>
                      <a:pt x="1747520" y="240453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 dirty="0"/>
              </a:p>
            </p:txBody>
          </p:sp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4F66CD06-52B3-AF96-503A-18FD5F47F5F9}"/>
                  </a:ext>
                </a:extLst>
              </p:cNvPr>
              <p:cNvSpPr/>
              <p:nvPr/>
            </p:nvSpPr>
            <p:spPr>
              <a:xfrm>
                <a:off x="9976674" y="-30959"/>
                <a:ext cx="1797050" cy="3438525"/>
              </a:xfrm>
              <a:custGeom>
                <a:avLst/>
                <a:gdLst>
                  <a:gd name="connsiteX0" fmla="*/ 50800 w 1797050"/>
                  <a:gd name="connsiteY0" fmla="*/ 3438525 h 3438525"/>
                  <a:gd name="connsiteX1" fmla="*/ 0 w 1797050"/>
                  <a:gd name="connsiteY1" fmla="*/ 3416300 h 3438525"/>
                  <a:gd name="connsiteX2" fmla="*/ 0 w 1797050"/>
                  <a:gd name="connsiteY2" fmla="*/ 987425 h 3438525"/>
                  <a:gd name="connsiteX3" fmla="*/ 1746250 w 1797050"/>
                  <a:gd name="connsiteY3" fmla="*/ 0 h 3438525"/>
                  <a:gd name="connsiteX4" fmla="*/ 1797050 w 1797050"/>
                  <a:gd name="connsiteY4" fmla="*/ 31750 h 3438525"/>
                  <a:gd name="connsiteX5" fmla="*/ 53975 w 1797050"/>
                  <a:gd name="connsiteY5" fmla="*/ 1019175 h 3438525"/>
                  <a:gd name="connsiteX6" fmla="*/ 50800 w 1797050"/>
                  <a:gd name="connsiteY6" fmla="*/ 3438525 h 343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7050" h="3438525">
                    <a:moveTo>
                      <a:pt x="50800" y="3438525"/>
                    </a:moveTo>
                    <a:lnTo>
                      <a:pt x="0" y="3416300"/>
                    </a:lnTo>
                    <a:lnTo>
                      <a:pt x="0" y="987425"/>
                    </a:lnTo>
                    <a:lnTo>
                      <a:pt x="1746250" y="0"/>
                    </a:lnTo>
                    <a:lnTo>
                      <a:pt x="1797050" y="31750"/>
                    </a:lnTo>
                    <a:lnTo>
                      <a:pt x="53975" y="1019175"/>
                    </a:lnTo>
                    <a:cubicBezTo>
                      <a:pt x="52917" y="1825625"/>
                      <a:pt x="51858" y="2632075"/>
                      <a:pt x="50800" y="343852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9B210D6A-BFDE-223A-F888-9EAF588CD39D}"/>
                  </a:ext>
                </a:extLst>
              </p:cNvPr>
              <p:cNvCxnSpPr>
                <a:cxnSpLocks/>
                <a:stCxn id="6" idx="2"/>
                <a:endCxn id="6" idx="5"/>
              </p:cNvCxnSpPr>
              <p:nvPr/>
            </p:nvCxnSpPr>
            <p:spPr>
              <a:xfrm>
                <a:off x="9976674" y="956466"/>
                <a:ext cx="53975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0E795FD-31DC-650F-AF8E-3395D11A50CF}"/>
                  </a:ext>
                </a:extLst>
              </p:cNvPr>
              <p:cNvSpPr/>
              <p:nvPr/>
            </p:nvSpPr>
            <p:spPr>
              <a:xfrm>
                <a:off x="10004213" y="-13547"/>
                <a:ext cx="1733973" cy="3406986"/>
              </a:xfrm>
              <a:custGeom>
                <a:avLst/>
                <a:gdLst>
                  <a:gd name="connsiteX0" fmla="*/ 0 w 1733973"/>
                  <a:gd name="connsiteY0" fmla="*/ 3406986 h 3406986"/>
                  <a:gd name="connsiteX1" fmla="*/ 0 w 1733973"/>
                  <a:gd name="connsiteY1" fmla="*/ 988906 h 3406986"/>
                  <a:gd name="connsiteX2" fmla="*/ 1733973 w 1733973"/>
                  <a:gd name="connsiteY2" fmla="*/ 0 h 340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3973" h="3406986">
                    <a:moveTo>
                      <a:pt x="0" y="3406986"/>
                    </a:moveTo>
                    <a:lnTo>
                      <a:pt x="0" y="988906"/>
                    </a:lnTo>
                    <a:lnTo>
                      <a:pt x="1733973" y="0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63"/>
              </a:p>
            </p:txBody>
          </p:sp>
        </p:grpSp>
        <p:cxnSp>
          <p:nvCxnSpPr>
            <p:cNvPr id="192" name="Conector recto 191">
              <a:extLst>
                <a:ext uri="{FF2B5EF4-FFF2-40B4-BE49-F238E27FC236}">
                  <a16:creationId xmlns:a16="http://schemas.microsoft.com/office/drawing/2014/main" id="{7B77A3A7-D03D-A046-5B10-EBF2D46AE903}"/>
                </a:ext>
              </a:extLst>
            </p:cNvPr>
            <p:cNvCxnSpPr>
              <a:cxnSpLocks/>
              <a:stCxn id="40" idx="5"/>
            </p:cNvCxnSpPr>
            <p:nvPr/>
          </p:nvCxnSpPr>
          <p:spPr>
            <a:xfrm flipH="1">
              <a:off x="8354811" y="4840571"/>
              <a:ext cx="5067" cy="44284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cto 193">
              <a:extLst>
                <a:ext uri="{FF2B5EF4-FFF2-40B4-BE49-F238E27FC236}">
                  <a16:creationId xmlns:a16="http://schemas.microsoft.com/office/drawing/2014/main" id="{BBAFD00D-B1D7-BF03-5820-567311B4F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5127" y="4750152"/>
              <a:ext cx="8937" cy="40995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>
              <a:extLst>
                <a:ext uri="{FF2B5EF4-FFF2-40B4-BE49-F238E27FC236}">
                  <a16:creationId xmlns:a16="http://schemas.microsoft.com/office/drawing/2014/main" id="{57D6BC7E-CF7F-102B-7709-1984832B9C6A}"/>
                </a:ext>
              </a:extLst>
            </p:cNvPr>
            <p:cNvCxnSpPr>
              <a:cxnSpLocks/>
            </p:cNvCxnSpPr>
            <p:nvPr/>
          </p:nvCxnSpPr>
          <p:spPr>
            <a:xfrm>
              <a:off x="8362944" y="581384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cto 201">
              <a:extLst>
                <a:ext uri="{FF2B5EF4-FFF2-40B4-BE49-F238E27FC236}">
                  <a16:creationId xmlns:a16="http://schemas.microsoft.com/office/drawing/2014/main" id="{B1F2108D-4A52-00F1-34AE-8272CD4ACB9E}"/>
                </a:ext>
              </a:extLst>
            </p:cNvPr>
            <p:cNvCxnSpPr>
              <a:cxnSpLocks/>
            </p:cNvCxnSpPr>
            <p:nvPr/>
          </p:nvCxnSpPr>
          <p:spPr>
            <a:xfrm>
              <a:off x="8351312" y="3863220"/>
              <a:ext cx="335242" cy="19549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>
              <a:extLst>
                <a:ext uri="{FF2B5EF4-FFF2-40B4-BE49-F238E27FC236}">
                  <a16:creationId xmlns:a16="http://schemas.microsoft.com/office/drawing/2014/main" id="{F197FF02-48DC-D923-51F9-28A4E8187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6436" y="3510381"/>
              <a:ext cx="3222" cy="131896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>
              <a:extLst>
                <a:ext uri="{FF2B5EF4-FFF2-40B4-BE49-F238E27FC236}">
                  <a16:creationId xmlns:a16="http://schemas.microsoft.com/office/drawing/2014/main" id="{0992C5A5-32F8-4EFF-335D-66436BE5A642}"/>
                </a:ext>
              </a:extLst>
            </p:cNvPr>
            <p:cNvCxnSpPr>
              <a:stCxn id="53" idx="0"/>
              <a:endCxn id="53" idx="0"/>
            </p:cNvCxnSpPr>
            <p:nvPr/>
          </p:nvCxnSpPr>
          <p:spPr>
            <a:xfrm>
              <a:off x="5490502" y="347163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Forma libre: forma 212">
              <a:extLst>
                <a:ext uri="{FF2B5EF4-FFF2-40B4-BE49-F238E27FC236}">
                  <a16:creationId xmlns:a16="http://schemas.microsoft.com/office/drawing/2014/main" id="{594B93B7-032D-DE4D-E14A-F52B17F5105E}"/>
                </a:ext>
              </a:extLst>
            </p:cNvPr>
            <p:cNvSpPr/>
            <p:nvPr/>
          </p:nvSpPr>
          <p:spPr>
            <a:xfrm>
              <a:off x="5509617" y="1993304"/>
              <a:ext cx="2561630" cy="1795463"/>
            </a:xfrm>
            <a:custGeom>
              <a:avLst/>
              <a:gdLst>
                <a:gd name="connsiteX0" fmla="*/ 676275 w 3152775"/>
                <a:gd name="connsiteY0" fmla="*/ 2171700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86000 w 3152775"/>
                <a:gd name="connsiteY4" fmla="*/ 685800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  <a:gd name="connsiteX0" fmla="*/ 628650 w 3152775"/>
                <a:gd name="connsiteY0" fmla="*/ 2205038 h 2209800"/>
                <a:gd name="connsiteX1" fmla="*/ 0 w 3152775"/>
                <a:gd name="connsiteY1" fmla="*/ 1819275 h 2209800"/>
                <a:gd name="connsiteX2" fmla="*/ 3105150 w 3152775"/>
                <a:gd name="connsiteY2" fmla="*/ 0 h 2209800"/>
                <a:gd name="connsiteX3" fmla="*/ 3105150 w 3152775"/>
                <a:gd name="connsiteY3" fmla="*/ 247650 h 2209800"/>
                <a:gd name="connsiteX4" fmla="*/ 2295525 w 3152775"/>
                <a:gd name="connsiteY4" fmla="*/ 719137 h 2209800"/>
                <a:gd name="connsiteX5" fmla="*/ 2638425 w 3152775"/>
                <a:gd name="connsiteY5" fmla="*/ 904875 h 2209800"/>
                <a:gd name="connsiteX6" fmla="*/ 3133725 w 3152775"/>
                <a:gd name="connsiteY6" fmla="*/ 638175 h 2209800"/>
                <a:gd name="connsiteX7" fmla="*/ 3152775 w 3152775"/>
                <a:gd name="connsiteY7" fmla="*/ 752475 h 2209800"/>
                <a:gd name="connsiteX8" fmla="*/ 628650 w 3152775"/>
                <a:gd name="connsiteY8" fmla="*/ 22098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2775" h="2209800">
                  <a:moveTo>
                    <a:pt x="628650" y="2205038"/>
                  </a:moveTo>
                  <a:lnTo>
                    <a:pt x="0" y="1819275"/>
                  </a:lnTo>
                  <a:lnTo>
                    <a:pt x="3105150" y="0"/>
                  </a:lnTo>
                  <a:lnTo>
                    <a:pt x="3105150" y="247650"/>
                  </a:lnTo>
                  <a:lnTo>
                    <a:pt x="2295525" y="719137"/>
                  </a:lnTo>
                  <a:lnTo>
                    <a:pt x="2638425" y="904875"/>
                  </a:lnTo>
                  <a:lnTo>
                    <a:pt x="3133725" y="638175"/>
                  </a:lnTo>
                  <a:lnTo>
                    <a:pt x="3152775" y="752475"/>
                  </a:lnTo>
                  <a:lnTo>
                    <a:pt x="628650" y="2209800"/>
                  </a:lnTo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  <p:sp>
          <p:nvSpPr>
            <p:cNvPr id="215" name="Forma libre: forma 214">
              <a:extLst>
                <a:ext uri="{FF2B5EF4-FFF2-40B4-BE49-F238E27FC236}">
                  <a16:creationId xmlns:a16="http://schemas.microsoft.com/office/drawing/2014/main" id="{B66A3CE7-DF49-741A-36CB-DD7C26196068}"/>
                </a:ext>
              </a:extLst>
            </p:cNvPr>
            <p:cNvSpPr/>
            <p:nvPr/>
          </p:nvSpPr>
          <p:spPr>
            <a:xfrm>
              <a:off x="8081565" y="1216819"/>
              <a:ext cx="1836738" cy="1174403"/>
            </a:xfrm>
            <a:custGeom>
              <a:avLst/>
              <a:gdLst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50800 w 2247900"/>
                <a:gd name="connsiteY10" fmla="*/ 971550 h 1428750"/>
                <a:gd name="connsiteX11" fmla="*/ 0 w 2247900"/>
                <a:gd name="connsiteY11" fmla="*/ 933450 h 1428750"/>
                <a:gd name="connsiteX0" fmla="*/ 0 w 2247900"/>
                <a:gd name="connsiteY0" fmla="*/ 933450 h 1428750"/>
                <a:gd name="connsiteX1" fmla="*/ 6350 w 2247900"/>
                <a:gd name="connsiteY1" fmla="*/ 1174750 h 1428750"/>
                <a:gd name="connsiteX2" fmla="*/ 920750 w 2247900"/>
                <a:gd name="connsiteY2" fmla="*/ 622300 h 1428750"/>
                <a:gd name="connsiteX3" fmla="*/ 1238250 w 2247900"/>
                <a:gd name="connsiteY3" fmla="*/ 825500 h 1428750"/>
                <a:gd name="connsiteX4" fmla="*/ 1257300 w 2247900"/>
                <a:gd name="connsiteY4" fmla="*/ 869950 h 1428750"/>
                <a:gd name="connsiteX5" fmla="*/ 400050 w 2247900"/>
                <a:gd name="connsiteY5" fmla="*/ 1339850 h 1428750"/>
                <a:gd name="connsiteX6" fmla="*/ 425450 w 2247900"/>
                <a:gd name="connsiteY6" fmla="*/ 1428750 h 1428750"/>
                <a:gd name="connsiteX7" fmla="*/ 2247900 w 2247900"/>
                <a:gd name="connsiteY7" fmla="*/ 355600 h 1428750"/>
                <a:gd name="connsiteX8" fmla="*/ 2247900 w 2247900"/>
                <a:gd name="connsiteY8" fmla="*/ 6350 h 1428750"/>
                <a:gd name="connsiteX9" fmla="*/ 1581150 w 2247900"/>
                <a:gd name="connsiteY9" fmla="*/ 0 h 1428750"/>
                <a:gd name="connsiteX10" fmla="*/ 7938 w 2247900"/>
                <a:gd name="connsiteY10" fmla="*/ 921544 h 1428750"/>
                <a:gd name="connsiteX11" fmla="*/ 0 w 2247900"/>
                <a:gd name="connsiteY11" fmla="*/ 933450 h 1428750"/>
                <a:gd name="connsiteX0" fmla="*/ 12700 w 2260600"/>
                <a:gd name="connsiteY0" fmla="*/ 933450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12700 w 2260600"/>
                <a:gd name="connsiteY11" fmla="*/ 933450 h 1428750"/>
                <a:gd name="connsiteX0" fmla="*/ 7937 w 2260600"/>
                <a:gd name="connsiteY0" fmla="*/ 935831 h 1428750"/>
                <a:gd name="connsiteX1" fmla="*/ 0 w 2260600"/>
                <a:gd name="connsiteY1" fmla="*/ 1181894 h 1428750"/>
                <a:gd name="connsiteX2" fmla="*/ 933450 w 2260600"/>
                <a:gd name="connsiteY2" fmla="*/ 622300 h 1428750"/>
                <a:gd name="connsiteX3" fmla="*/ 1250950 w 2260600"/>
                <a:gd name="connsiteY3" fmla="*/ 825500 h 1428750"/>
                <a:gd name="connsiteX4" fmla="*/ 1270000 w 2260600"/>
                <a:gd name="connsiteY4" fmla="*/ 869950 h 1428750"/>
                <a:gd name="connsiteX5" fmla="*/ 412750 w 2260600"/>
                <a:gd name="connsiteY5" fmla="*/ 1339850 h 1428750"/>
                <a:gd name="connsiteX6" fmla="*/ 438150 w 2260600"/>
                <a:gd name="connsiteY6" fmla="*/ 1428750 h 1428750"/>
                <a:gd name="connsiteX7" fmla="*/ 2260600 w 2260600"/>
                <a:gd name="connsiteY7" fmla="*/ 355600 h 1428750"/>
                <a:gd name="connsiteX8" fmla="*/ 2260600 w 2260600"/>
                <a:gd name="connsiteY8" fmla="*/ 6350 h 1428750"/>
                <a:gd name="connsiteX9" fmla="*/ 1593850 w 2260600"/>
                <a:gd name="connsiteY9" fmla="*/ 0 h 1428750"/>
                <a:gd name="connsiteX10" fmla="*/ 20638 w 2260600"/>
                <a:gd name="connsiteY10" fmla="*/ 921544 h 1428750"/>
                <a:gd name="connsiteX11" fmla="*/ 7937 w 2260600"/>
                <a:gd name="connsiteY11" fmla="*/ 935831 h 1428750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12750 w 2260600"/>
                <a:gd name="connsiteY5" fmla="*/ 1339850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70000 w 2260600"/>
                <a:gd name="connsiteY4" fmla="*/ 869950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22275 w 2260600"/>
                <a:gd name="connsiteY5" fmla="*/ 1351756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  <a:gd name="connsiteX0" fmla="*/ 7937 w 2260600"/>
                <a:gd name="connsiteY0" fmla="*/ 935831 h 1445419"/>
                <a:gd name="connsiteX1" fmla="*/ 0 w 2260600"/>
                <a:gd name="connsiteY1" fmla="*/ 1181894 h 1445419"/>
                <a:gd name="connsiteX2" fmla="*/ 933450 w 2260600"/>
                <a:gd name="connsiteY2" fmla="*/ 622300 h 1445419"/>
                <a:gd name="connsiteX3" fmla="*/ 1250950 w 2260600"/>
                <a:gd name="connsiteY3" fmla="*/ 825500 h 1445419"/>
                <a:gd name="connsiteX4" fmla="*/ 1234281 w 2260600"/>
                <a:gd name="connsiteY4" fmla="*/ 867569 h 1445419"/>
                <a:gd name="connsiteX5" fmla="*/ 412750 w 2260600"/>
                <a:gd name="connsiteY5" fmla="*/ 1327944 h 1445419"/>
                <a:gd name="connsiteX6" fmla="*/ 419100 w 2260600"/>
                <a:gd name="connsiteY6" fmla="*/ 1445419 h 1445419"/>
                <a:gd name="connsiteX7" fmla="*/ 2260600 w 2260600"/>
                <a:gd name="connsiteY7" fmla="*/ 355600 h 1445419"/>
                <a:gd name="connsiteX8" fmla="*/ 2260600 w 2260600"/>
                <a:gd name="connsiteY8" fmla="*/ 6350 h 1445419"/>
                <a:gd name="connsiteX9" fmla="*/ 1593850 w 2260600"/>
                <a:gd name="connsiteY9" fmla="*/ 0 h 1445419"/>
                <a:gd name="connsiteX10" fmla="*/ 20638 w 2260600"/>
                <a:gd name="connsiteY10" fmla="*/ 921544 h 1445419"/>
                <a:gd name="connsiteX11" fmla="*/ 7937 w 2260600"/>
                <a:gd name="connsiteY11" fmla="*/ 935831 h 144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0600" h="1445419">
                  <a:moveTo>
                    <a:pt x="7937" y="935831"/>
                  </a:moveTo>
                  <a:lnTo>
                    <a:pt x="0" y="1181894"/>
                  </a:lnTo>
                  <a:lnTo>
                    <a:pt x="933450" y="622300"/>
                  </a:lnTo>
                  <a:lnTo>
                    <a:pt x="1250950" y="825500"/>
                  </a:lnTo>
                  <a:lnTo>
                    <a:pt x="1234281" y="867569"/>
                  </a:lnTo>
                  <a:lnTo>
                    <a:pt x="412750" y="1327944"/>
                  </a:lnTo>
                  <a:lnTo>
                    <a:pt x="419100" y="1445419"/>
                  </a:lnTo>
                  <a:lnTo>
                    <a:pt x="2260600" y="355600"/>
                  </a:lnTo>
                  <a:lnTo>
                    <a:pt x="2260600" y="6350"/>
                  </a:lnTo>
                  <a:lnTo>
                    <a:pt x="1593850" y="0"/>
                  </a:lnTo>
                  <a:lnTo>
                    <a:pt x="20638" y="921544"/>
                  </a:lnTo>
                  <a:lnTo>
                    <a:pt x="7937" y="935831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63"/>
            </a:p>
          </p:txBody>
        </p:sp>
      </p:grp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35516EF6-726A-7FF3-3370-79D70D79A47B}"/>
              </a:ext>
            </a:extLst>
          </p:cNvPr>
          <p:cNvCxnSpPr>
            <a:cxnSpLocks/>
          </p:cNvCxnSpPr>
          <p:nvPr/>
        </p:nvCxnSpPr>
        <p:spPr>
          <a:xfrm flipV="1">
            <a:off x="4973803" y="110140"/>
            <a:ext cx="214110" cy="65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53A0DF19-1C6F-C2FC-1E60-A8A1B3696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9927" y="600354"/>
            <a:ext cx="6474581" cy="4382671"/>
          </a:xfrm>
          <a:prstGeom prst="rect">
            <a:avLst/>
          </a:prstGeom>
        </p:spPr>
      </p:pic>
      <p:pic>
        <p:nvPicPr>
          <p:cNvPr id="13" name="Imagen 12" descr="Imagen que contiene colgando, tabla, viejo, reloj&#10;&#10;Descripción generada automáticamente">
            <a:extLst>
              <a:ext uri="{FF2B5EF4-FFF2-40B4-BE49-F238E27FC236}">
                <a16:creationId xmlns:a16="http://schemas.microsoft.com/office/drawing/2014/main" id="{4ED30ADA-DB6A-4F37-BCC7-999609EE78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03" t="4634" r="71232" b="46938"/>
          <a:stretch/>
        </p:blipFill>
        <p:spPr>
          <a:xfrm>
            <a:off x="5556587" y="564167"/>
            <a:ext cx="4620752" cy="5578183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10547F9B-E9D7-8E5B-E2D1-21C4E3E2D39C}"/>
              </a:ext>
            </a:extLst>
          </p:cNvPr>
          <p:cNvSpPr/>
          <p:nvPr/>
        </p:nvSpPr>
        <p:spPr>
          <a:xfrm>
            <a:off x="4993228" y="4470135"/>
            <a:ext cx="175260" cy="174548"/>
          </a:xfrm>
          <a:prstGeom prst="ellipse">
            <a:avLst/>
          </a:prstGeom>
          <a:solidFill>
            <a:srgbClr val="FF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84060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35516EF6-726A-7FF3-3370-79D70D79A47B}"/>
              </a:ext>
            </a:extLst>
          </p:cNvPr>
          <p:cNvCxnSpPr>
            <a:cxnSpLocks/>
          </p:cNvCxnSpPr>
          <p:nvPr/>
        </p:nvCxnSpPr>
        <p:spPr>
          <a:xfrm flipV="1">
            <a:off x="4973803" y="110140"/>
            <a:ext cx="214110" cy="65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 descr="Imagen que contiene colgando, tabla, viejo, reloj&#10;&#10;Descripción generada automáticamente">
            <a:extLst>
              <a:ext uri="{FF2B5EF4-FFF2-40B4-BE49-F238E27FC236}">
                <a16:creationId xmlns:a16="http://schemas.microsoft.com/office/drawing/2014/main" id="{C2DB4C2D-150F-963B-3A7C-CC2AEA771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678" t="4297" r="5165" b="7095"/>
          <a:stretch/>
        </p:blipFill>
        <p:spPr>
          <a:xfrm>
            <a:off x="8235" y="575519"/>
            <a:ext cx="9897765" cy="55331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88DEEF6-76C6-B2D5-C9E4-4586DAFA7A13}"/>
              </a:ext>
            </a:extLst>
          </p:cNvPr>
          <p:cNvSpPr txBox="1"/>
          <p:nvPr/>
        </p:nvSpPr>
        <p:spPr>
          <a:xfrm>
            <a:off x="80263" y="632488"/>
            <a:ext cx="3935477" cy="761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defTabSz="742950">
              <a:lnSpc>
                <a:spcPct val="90000"/>
              </a:lnSpc>
              <a:spcBef>
                <a:spcPts val="813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625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868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00163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1638" indent="-185738" defTabSz="742950">
              <a:lnSpc>
                <a:spcPct val="90000"/>
              </a:lnSpc>
              <a:spcBef>
                <a:spcPts val="406"/>
              </a:spcBef>
              <a:buClr>
                <a:srgbClr val="1DAF8E"/>
              </a:buClr>
              <a:buFont typeface="Webdings" panose="05030102010509060703" pitchFamily="18" charset="2"/>
              <a:buChar char=""/>
              <a:defRPr sz="1463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4311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6pPr>
            <a:lvl7pPr marL="241458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7pPr>
            <a:lvl8pPr marL="2786063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8pPr>
            <a:lvl9pPr marL="3157538" indent="-185738" defTabSz="742950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/>
            </a:lvl9pPr>
          </a:lstStyle>
          <a:p>
            <a:pPr marL="0" indent="0">
              <a:buNone/>
            </a:pPr>
            <a:r>
              <a:rPr lang="en-US" sz="2400" dirty="0"/>
              <a:t>Conclusions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712536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Vista de calle con carros y edificios&#10;&#10;Descripción generada automáticamente">
            <a:extLst>
              <a:ext uri="{FF2B5EF4-FFF2-40B4-BE49-F238E27FC236}">
                <a16:creationId xmlns:a16="http://schemas.microsoft.com/office/drawing/2014/main" id="{4615FA1A-A40D-FF94-B95B-3A081CDAF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6" r="15102" b="4095"/>
          <a:stretch/>
        </p:blipFill>
        <p:spPr>
          <a:xfrm>
            <a:off x="13105964" y="1319847"/>
            <a:ext cx="6253656" cy="55381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BB20743-D6B2-0642-1DDA-E45C2E19B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9" r="9974" b="5459"/>
          <a:stretch/>
        </p:blipFill>
        <p:spPr>
          <a:xfrm>
            <a:off x="11527387" y="1406410"/>
            <a:ext cx="4500239" cy="55228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C3AFB6-3236-2E28-758B-67E0E3486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2820" y="0"/>
            <a:ext cx="6393051" cy="685800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FC3E247F-0DDF-DD7E-DB3B-BC99C0771B40}"/>
              </a:ext>
            </a:extLst>
          </p:cNvPr>
          <p:cNvGrpSpPr/>
          <p:nvPr/>
        </p:nvGrpSpPr>
        <p:grpSpPr>
          <a:xfrm>
            <a:off x="536690" y="566057"/>
            <a:ext cx="8902819" cy="5515427"/>
            <a:chOff x="9650" y="798287"/>
            <a:chExt cx="9896350" cy="6130934"/>
          </a:xfrm>
        </p:grpSpPr>
        <p:pic>
          <p:nvPicPr>
            <p:cNvPr id="9" name="Imagen 8" descr="Edificio en medio de calle&#10;&#10;Descripción generada automáticamente">
              <a:extLst>
                <a:ext uri="{FF2B5EF4-FFF2-40B4-BE49-F238E27FC236}">
                  <a16:creationId xmlns:a16="http://schemas.microsoft.com/office/drawing/2014/main" id="{AD7AB063-BBB2-8D8B-AAEF-A4694679B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45" t="60653" r="24645" b="7172"/>
            <a:stretch/>
          </p:blipFill>
          <p:spPr>
            <a:xfrm>
              <a:off x="9650" y="798287"/>
              <a:ext cx="9896350" cy="6130934"/>
            </a:xfrm>
            <a:prstGeom prst="rect">
              <a:avLst/>
            </a:prstGeom>
          </p:spPr>
        </p:pic>
        <p:sp>
          <p:nvSpPr>
            <p:cNvPr id="2" name="Forma libre: forma 1">
              <a:extLst>
                <a:ext uri="{FF2B5EF4-FFF2-40B4-BE49-F238E27FC236}">
                  <a16:creationId xmlns:a16="http://schemas.microsoft.com/office/drawing/2014/main" id="{0E166C86-A484-6E91-41DB-D220DEB1B8CE}"/>
                </a:ext>
              </a:extLst>
            </p:cNvPr>
            <p:cNvSpPr/>
            <p:nvPr/>
          </p:nvSpPr>
          <p:spPr>
            <a:xfrm>
              <a:off x="370499" y="2533159"/>
              <a:ext cx="9174652" cy="1937880"/>
            </a:xfrm>
            <a:custGeom>
              <a:avLst/>
              <a:gdLst>
                <a:gd name="connsiteX0" fmla="*/ 28575 w 8658225"/>
                <a:gd name="connsiteY0" fmla="*/ 1190625 h 1828800"/>
                <a:gd name="connsiteX1" fmla="*/ 7762875 w 8658225"/>
                <a:gd name="connsiteY1" fmla="*/ 0 h 1828800"/>
                <a:gd name="connsiteX2" fmla="*/ 8658225 w 8658225"/>
                <a:gd name="connsiteY2" fmla="*/ 257175 h 1828800"/>
                <a:gd name="connsiteX3" fmla="*/ 8629650 w 8658225"/>
                <a:gd name="connsiteY3" fmla="*/ 1247775 h 1828800"/>
                <a:gd name="connsiteX4" fmla="*/ 7686675 w 8658225"/>
                <a:gd name="connsiteY4" fmla="*/ 1085850 h 1828800"/>
                <a:gd name="connsiteX5" fmla="*/ 0 w 8658225"/>
                <a:gd name="connsiteY5" fmla="*/ 1771650 h 1828800"/>
                <a:gd name="connsiteX6" fmla="*/ 1019175 w 8658225"/>
                <a:gd name="connsiteY6" fmla="*/ 1828800 h 1828800"/>
                <a:gd name="connsiteX7" fmla="*/ 8629650 w 8658225"/>
                <a:gd name="connsiteY7" fmla="*/ 1247775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58225" h="1828800">
                  <a:moveTo>
                    <a:pt x="28575" y="1190625"/>
                  </a:moveTo>
                  <a:lnTo>
                    <a:pt x="7762875" y="0"/>
                  </a:lnTo>
                  <a:lnTo>
                    <a:pt x="8658225" y="257175"/>
                  </a:lnTo>
                  <a:lnTo>
                    <a:pt x="8629650" y="1247775"/>
                  </a:lnTo>
                  <a:lnTo>
                    <a:pt x="7686675" y="1085850"/>
                  </a:lnTo>
                  <a:lnTo>
                    <a:pt x="0" y="1771650"/>
                  </a:lnTo>
                  <a:lnTo>
                    <a:pt x="1019175" y="1828800"/>
                  </a:lnTo>
                  <a:lnTo>
                    <a:pt x="8629650" y="1247775"/>
                  </a:ln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73E620C9-A24A-F521-B9D9-CD05BAF58E19}"/>
                </a:ext>
              </a:extLst>
            </p:cNvPr>
            <p:cNvCxnSpPr>
              <a:cxnSpLocks/>
              <a:endCxn id="2" idx="4"/>
            </p:cNvCxnSpPr>
            <p:nvPr/>
          </p:nvCxnSpPr>
          <p:spPr>
            <a:xfrm flipH="1">
              <a:off x="8515651" y="2533159"/>
              <a:ext cx="28555" cy="1150616"/>
            </a:xfrm>
            <a:prstGeom prst="lin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C7CA9107-20D3-A71A-E8B7-888FA13BCCD9}"/>
                </a:ext>
              </a:extLst>
            </p:cNvPr>
            <p:cNvCxnSpPr>
              <a:cxnSpLocks/>
            </p:cNvCxnSpPr>
            <p:nvPr/>
          </p:nvCxnSpPr>
          <p:spPr>
            <a:xfrm>
              <a:off x="401557" y="3789080"/>
              <a:ext cx="0" cy="585401"/>
            </a:xfrm>
            <a:prstGeom prst="lin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42067156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F1E17F0-68B1-DE9E-AEED-3FE457770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"/>
          <a:stretch/>
        </p:blipFill>
        <p:spPr>
          <a:xfrm>
            <a:off x="0" y="533400"/>
            <a:ext cx="9905999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823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Vista de calle con edificios de fondo&#10;&#10;Descripción generada automáticamente">
            <a:extLst>
              <a:ext uri="{FF2B5EF4-FFF2-40B4-BE49-F238E27FC236}">
                <a16:creationId xmlns:a16="http://schemas.microsoft.com/office/drawing/2014/main" id="{3B5365BE-98A7-DEBF-D3A1-B0D6FBD74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0" t="25908" r="8811" b="11600"/>
          <a:stretch/>
        </p:blipFill>
        <p:spPr>
          <a:xfrm>
            <a:off x="0" y="523875"/>
            <a:ext cx="99060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88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E78F0800-DC0A-4212-7037-36E977E2ACC2}"/>
              </a:ext>
            </a:extLst>
          </p:cNvPr>
          <p:cNvGrpSpPr/>
          <p:nvPr/>
        </p:nvGrpSpPr>
        <p:grpSpPr>
          <a:xfrm>
            <a:off x="-1" y="530005"/>
            <a:ext cx="9905999" cy="5556470"/>
            <a:chOff x="494917" y="2183484"/>
            <a:chExt cx="9030082" cy="4674516"/>
          </a:xfrm>
        </p:grpSpPr>
        <p:pic>
          <p:nvPicPr>
            <p:cNvPr id="5" name="Imagen 4" descr="Vista del interior de una casa&#10;&#10;Descripción generada automáticamente con confianza media">
              <a:extLst>
                <a:ext uri="{FF2B5EF4-FFF2-40B4-BE49-F238E27FC236}">
                  <a16:creationId xmlns:a16="http://schemas.microsoft.com/office/drawing/2014/main" id="{0F25494D-F6E5-86DE-742F-DF637FD18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52" t="28571" r="16230" b="16614"/>
            <a:stretch/>
          </p:blipFill>
          <p:spPr>
            <a:xfrm>
              <a:off x="494917" y="2183484"/>
              <a:ext cx="9030082" cy="4674516"/>
            </a:xfrm>
            <a:prstGeom prst="rect">
              <a:avLst/>
            </a:prstGeom>
          </p:spPr>
        </p:pic>
        <p:pic>
          <p:nvPicPr>
            <p:cNvPr id="6" name="Imagen 5" descr="Vista del interior de una casa&#10;&#10;Descripción generada automáticamente con confianza media">
              <a:extLst>
                <a:ext uri="{FF2B5EF4-FFF2-40B4-BE49-F238E27FC236}">
                  <a16:creationId xmlns:a16="http://schemas.microsoft.com/office/drawing/2014/main" id="{2A41F2B7-3E70-6E80-27E4-672D2BD2A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</a:blip>
            <a:srcRect l="57382" t="78666" r="16229" b="13626"/>
            <a:stretch/>
          </p:blipFill>
          <p:spPr>
            <a:xfrm>
              <a:off x="6524624" y="5800724"/>
              <a:ext cx="3000375" cy="10572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43878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EF1819D-75C6-FAA2-7DFB-21C1A30DB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278"/>
            <a:ext cx="3086100" cy="55224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0E6F96E-68B7-A8B6-40DE-9F18F43FC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1" t="-1" r="20874" b="-886"/>
          <a:stretch/>
        </p:blipFill>
        <p:spPr>
          <a:xfrm>
            <a:off x="3962400" y="577278"/>
            <a:ext cx="5943600" cy="557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737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3A0FCA1-7797-E40A-B4B4-AA8792D77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20"/>
          <a:stretch/>
        </p:blipFill>
        <p:spPr>
          <a:xfrm>
            <a:off x="0" y="576157"/>
            <a:ext cx="9906000" cy="51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553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dificio, pequeño, reloj, tren&#10;&#10;Descripción generada automáticamente">
            <a:extLst>
              <a:ext uri="{FF2B5EF4-FFF2-40B4-BE49-F238E27FC236}">
                <a16:creationId xmlns:a16="http://schemas.microsoft.com/office/drawing/2014/main" id="{1E71034B-81B5-4415-2FA3-D2B01115F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6" t="1" b="1"/>
          <a:stretch/>
        </p:blipFill>
        <p:spPr>
          <a:xfrm rot="5400000">
            <a:off x="4760378" y="915910"/>
            <a:ext cx="5470977" cy="4820262"/>
          </a:xfrm>
          <a:prstGeom prst="rect">
            <a:avLst/>
          </a:prstGeom>
        </p:spPr>
      </p:pic>
      <p:pic>
        <p:nvPicPr>
          <p:cNvPr id="2" name="Imagen 1" descr="Vista de un edificio&#10;&#10;Descripción generada automáticamente">
            <a:extLst>
              <a:ext uri="{FF2B5EF4-FFF2-40B4-BE49-F238E27FC236}">
                <a16:creationId xmlns:a16="http://schemas.microsoft.com/office/drawing/2014/main" id="{D9DBDD9C-14E3-348E-2FA0-ABF468589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8" r="8737"/>
          <a:stretch/>
        </p:blipFill>
        <p:spPr>
          <a:xfrm>
            <a:off x="0" y="590552"/>
            <a:ext cx="4787786" cy="40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598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590B538-2D15-6C0E-75FA-CACD35042263}"/>
              </a:ext>
            </a:extLst>
          </p:cNvPr>
          <p:cNvSpPr txBox="1"/>
          <p:nvPr/>
        </p:nvSpPr>
        <p:spPr>
          <a:xfrm>
            <a:off x="4713513" y="3643086"/>
            <a:ext cx="4082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chemeClr val="accent4"/>
                </a:solidFill>
              </a:rPr>
              <a:t>A. Mateo Marcos. </a:t>
            </a:r>
            <a:r>
              <a:rPr lang="es-ES" sz="1800" dirty="0" err="1">
                <a:solidFill>
                  <a:schemeClr val="accent4"/>
                </a:solidFill>
              </a:rPr>
              <a:t>Architect</a:t>
            </a:r>
            <a:endParaRPr lang="es-ES" sz="1800" dirty="0">
              <a:solidFill>
                <a:schemeClr val="accent4"/>
              </a:solidFill>
            </a:endParaRPr>
          </a:p>
          <a:p>
            <a:pPr algn="ctr"/>
            <a:r>
              <a:rPr lang="es-ES" sz="1800" dirty="0">
                <a:solidFill>
                  <a:schemeClr val="accent4"/>
                </a:solidFill>
              </a:rPr>
              <a:t>ENAR SLP. </a:t>
            </a:r>
            <a:r>
              <a:rPr lang="es-ES" sz="1800" dirty="0" err="1">
                <a:solidFill>
                  <a:schemeClr val="accent4"/>
                </a:solidFill>
              </a:rPr>
              <a:t>Architectural</a:t>
            </a:r>
            <a:r>
              <a:rPr lang="es-ES" sz="1800" dirty="0">
                <a:solidFill>
                  <a:schemeClr val="accent4"/>
                </a:solidFill>
              </a:rPr>
              <a:t> </a:t>
            </a:r>
            <a:r>
              <a:rPr lang="es-ES" sz="1800" dirty="0" err="1">
                <a:solidFill>
                  <a:schemeClr val="accent4"/>
                </a:solidFill>
              </a:rPr>
              <a:t>Envelopes</a:t>
            </a:r>
            <a:endParaRPr lang="es-ES" sz="1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14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edificio de ladrillo&#10;&#10;Descripción generada automáticamente">
            <a:extLst>
              <a:ext uri="{FF2B5EF4-FFF2-40B4-BE49-F238E27FC236}">
                <a16:creationId xmlns:a16="http://schemas.microsoft.com/office/drawing/2014/main" id="{CB0DDF47-2B64-D62D-AC8E-5A9279471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22" t="60769" r="50153"/>
          <a:stretch/>
        </p:blipFill>
        <p:spPr>
          <a:xfrm>
            <a:off x="487769" y="552450"/>
            <a:ext cx="9146805" cy="5590928"/>
          </a:xfrm>
          <a:prstGeom prst="rect">
            <a:avLst/>
          </a:prstGeom>
        </p:spPr>
      </p:pic>
      <p:pic>
        <p:nvPicPr>
          <p:cNvPr id="6" name="Imagen 5" descr="Vista de calle con carros y edificios&#10;&#10;Descripción generada automáticamente">
            <a:extLst>
              <a:ext uri="{FF2B5EF4-FFF2-40B4-BE49-F238E27FC236}">
                <a16:creationId xmlns:a16="http://schemas.microsoft.com/office/drawing/2014/main" id="{4615FA1A-A40D-FF94-B95B-3A081CDAFB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6" r="15102" b="4095"/>
          <a:stretch/>
        </p:blipFill>
        <p:spPr>
          <a:xfrm>
            <a:off x="13105964" y="1319847"/>
            <a:ext cx="6253656" cy="55381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BB20743-D6B2-0642-1DDA-E45C2E19BC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89" r="9974" b="5459"/>
          <a:stretch/>
        </p:blipFill>
        <p:spPr>
          <a:xfrm>
            <a:off x="11527387" y="1406410"/>
            <a:ext cx="4500239" cy="55228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C3AFB6-3236-2E28-758B-67E0E3486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2820" y="0"/>
            <a:ext cx="6393051" cy="6858000"/>
          </a:xfrm>
          <a:prstGeom prst="rect">
            <a:avLst/>
          </a:prstGeom>
        </p:spPr>
      </p:pic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0E166C86-A484-6E91-41DB-D220DEB1B8CE}"/>
              </a:ext>
            </a:extLst>
          </p:cNvPr>
          <p:cNvSpPr/>
          <p:nvPr/>
        </p:nvSpPr>
        <p:spPr>
          <a:xfrm>
            <a:off x="861312" y="2126759"/>
            <a:ext cx="8253575" cy="1743329"/>
          </a:xfrm>
          <a:custGeom>
            <a:avLst/>
            <a:gdLst>
              <a:gd name="connsiteX0" fmla="*/ 28575 w 8658225"/>
              <a:gd name="connsiteY0" fmla="*/ 1190625 h 1828800"/>
              <a:gd name="connsiteX1" fmla="*/ 7762875 w 8658225"/>
              <a:gd name="connsiteY1" fmla="*/ 0 h 1828800"/>
              <a:gd name="connsiteX2" fmla="*/ 8658225 w 8658225"/>
              <a:gd name="connsiteY2" fmla="*/ 257175 h 1828800"/>
              <a:gd name="connsiteX3" fmla="*/ 8629650 w 8658225"/>
              <a:gd name="connsiteY3" fmla="*/ 1247775 h 1828800"/>
              <a:gd name="connsiteX4" fmla="*/ 7686675 w 8658225"/>
              <a:gd name="connsiteY4" fmla="*/ 1085850 h 1828800"/>
              <a:gd name="connsiteX5" fmla="*/ 0 w 8658225"/>
              <a:gd name="connsiteY5" fmla="*/ 1771650 h 1828800"/>
              <a:gd name="connsiteX6" fmla="*/ 1019175 w 8658225"/>
              <a:gd name="connsiteY6" fmla="*/ 1828800 h 1828800"/>
              <a:gd name="connsiteX7" fmla="*/ 8629650 w 8658225"/>
              <a:gd name="connsiteY7" fmla="*/ 1247775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225" h="1828800">
                <a:moveTo>
                  <a:pt x="28575" y="1190625"/>
                </a:moveTo>
                <a:lnTo>
                  <a:pt x="7762875" y="0"/>
                </a:lnTo>
                <a:lnTo>
                  <a:pt x="8658225" y="257175"/>
                </a:lnTo>
                <a:lnTo>
                  <a:pt x="8629650" y="1247775"/>
                </a:lnTo>
                <a:lnTo>
                  <a:pt x="7686675" y="1085850"/>
                </a:lnTo>
                <a:lnTo>
                  <a:pt x="0" y="1771650"/>
                </a:lnTo>
                <a:lnTo>
                  <a:pt x="1019175" y="1828800"/>
                </a:lnTo>
                <a:lnTo>
                  <a:pt x="8629650" y="1247775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73E620C9-A24A-F521-B9D9-CD05BAF58E19}"/>
              </a:ext>
            </a:extLst>
          </p:cNvPr>
          <p:cNvCxnSpPr>
            <a:cxnSpLocks/>
            <a:endCxn id="2" idx="4"/>
          </p:cNvCxnSpPr>
          <p:nvPr/>
        </p:nvCxnSpPr>
        <p:spPr>
          <a:xfrm flipH="1">
            <a:off x="8188742" y="2126759"/>
            <a:ext cx="25688" cy="1035101"/>
          </a:xfrm>
          <a:prstGeom prst="lin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7CA9107-20D3-A71A-E8B7-888FA13BCCD9}"/>
              </a:ext>
            </a:extLst>
          </p:cNvPr>
          <p:cNvCxnSpPr>
            <a:cxnSpLocks/>
          </p:cNvCxnSpPr>
          <p:nvPr/>
        </p:nvCxnSpPr>
        <p:spPr>
          <a:xfrm>
            <a:off x="889252" y="3256593"/>
            <a:ext cx="0" cy="526630"/>
          </a:xfrm>
          <a:prstGeom prst="lin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682379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D4B6CF0C-FA99-A143-FDAF-CD3FA8D9DC53}"/>
              </a:ext>
            </a:extLst>
          </p:cNvPr>
          <p:cNvSpPr/>
          <p:nvPr/>
        </p:nvSpPr>
        <p:spPr>
          <a:xfrm>
            <a:off x="1725856" y="4354175"/>
            <a:ext cx="400050" cy="1362075"/>
          </a:xfrm>
          <a:custGeom>
            <a:avLst/>
            <a:gdLst>
              <a:gd name="connsiteX0" fmla="*/ 80963 w 400050"/>
              <a:gd name="connsiteY0" fmla="*/ 1340643 h 1362075"/>
              <a:gd name="connsiteX1" fmla="*/ 102394 w 400050"/>
              <a:gd name="connsiteY1" fmla="*/ 1188243 h 1362075"/>
              <a:gd name="connsiteX2" fmla="*/ 90488 w 400050"/>
              <a:gd name="connsiteY2" fmla="*/ 1100137 h 1362075"/>
              <a:gd name="connsiteX3" fmla="*/ 80963 w 400050"/>
              <a:gd name="connsiteY3" fmla="*/ 962025 h 1362075"/>
              <a:gd name="connsiteX4" fmla="*/ 66675 w 400050"/>
              <a:gd name="connsiteY4" fmla="*/ 873918 h 1362075"/>
              <a:gd name="connsiteX5" fmla="*/ 57150 w 400050"/>
              <a:gd name="connsiteY5" fmla="*/ 831056 h 1362075"/>
              <a:gd name="connsiteX6" fmla="*/ 59532 w 400050"/>
              <a:gd name="connsiteY6" fmla="*/ 781050 h 1362075"/>
              <a:gd name="connsiteX7" fmla="*/ 4763 w 400050"/>
              <a:gd name="connsiteY7" fmla="*/ 769143 h 1362075"/>
              <a:gd name="connsiteX8" fmla="*/ 9525 w 400050"/>
              <a:gd name="connsiteY8" fmla="*/ 707231 h 1362075"/>
              <a:gd name="connsiteX9" fmla="*/ 9525 w 400050"/>
              <a:gd name="connsiteY9" fmla="*/ 652462 h 1362075"/>
              <a:gd name="connsiteX10" fmla="*/ 0 w 400050"/>
              <a:gd name="connsiteY10" fmla="*/ 526256 h 1362075"/>
              <a:gd name="connsiteX11" fmla="*/ 0 w 400050"/>
              <a:gd name="connsiteY11" fmla="*/ 485775 h 1362075"/>
              <a:gd name="connsiteX12" fmla="*/ 14288 w 400050"/>
              <a:gd name="connsiteY12" fmla="*/ 390525 h 1362075"/>
              <a:gd name="connsiteX13" fmla="*/ 16669 w 400050"/>
              <a:gd name="connsiteY13" fmla="*/ 266700 h 1362075"/>
              <a:gd name="connsiteX14" fmla="*/ 52388 w 400050"/>
              <a:gd name="connsiteY14" fmla="*/ 261937 h 1362075"/>
              <a:gd name="connsiteX15" fmla="*/ 69057 w 400050"/>
              <a:gd name="connsiteY15" fmla="*/ 264318 h 1362075"/>
              <a:gd name="connsiteX16" fmla="*/ 107157 w 400050"/>
              <a:gd name="connsiteY16" fmla="*/ 219075 h 1362075"/>
              <a:gd name="connsiteX17" fmla="*/ 157163 w 400050"/>
              <a:gd name="connsiteY17" fmla="*/ 211931 h 1362075"/>
              <a:gd name="connsiteX18" fmla="*/ 126207 w 400050"/>
              <a:gd name="connsiteY18" fmla="*/ 152400 h 1362075"/>
              <a:gd name="connsiteX19" fmla="*/ 111919 w 400050"/>
              <a:gd name="connsiteY19" fmla="*/ 97631 h 1362075"/>
              <a:gd name="connsiteX20" fmla="*/ 85725 w 400050"/>
              <a:gd name="connsiteY20" fmla="*/ 61912 h 1362075"/>
              <a:gd name="connsiteX21" fmla="*/ 109538 w 400050"/>
              <a:gd name="connsiteY21" fmla="*/ 38100 h 1362075"/>
              <a:gd name="connsiteX22" fmla="*/ 157163 w 400050"/>
              <a:gd name="connsiteY22" fmla="*/ 0 h 1362075"/>
              <a:gd name="connsiteX23" fmla="*/ 221457 w 400050"/>
              <a:gd name="connsiteY23" fmla="*/ 4762 h 1362075"/>
              <a:gd name="connsiteX24" fmla="*/ 250032 w 400050"/>
              <a:gd name="connsiteY24" fmla="*/ 38100 h 1362075"/>
              <a:gd name="connsiteX25" fmla="*/ 269082 w 400050"/>
              <a:gd name="connsiteY25" fmla="*/ 83343 h 1362075"/>
              <a:gd name="connsiteX26" fmla="*/ 245269 w 400050"/>
              <a:gd name="connsiteY26" fmla="*/ 138112 h 1362075"/>
              <a:gd name="connsiteX27" fmla="*/ 245269 w 400050"/>
              <a:gd name="connsiteY27" fmla="*/ 190500 h 1362075"/>
              <a:gd name="connsiteX28" fmla="*/ 280988 w 400050"/>
              <a:gd name="connsiteY28" fmla="*/ 240506 h 1362075"/>
              <a:gd name="connsiteX29" fmla="*/ 321469 w 400050"/>
              <a:gd name="connsiteY29" fmla="*/ 252412 h 1362075"/>
              <a:gd name="connsiteX30" fmla="*/ 357188 w 400050"/>
              <a:gd name="connsiteY30" fmla="*/ 269081 h 1362075"/>
              <a:gd name="connsiteX31" fmla="*/ 366713 w 400050"/>
              <a:gd name="connsiteY31" fmla="*/ 411956 h 1362075"/>
              <a:gd name="connsiteX32" fmla="*/ 385763 w 400050"/>
              <a:gd name="connsiteY32" fmla="*/ 507206 h 1362075"/>
              <a:gd name="connsiteX33" fmla="*/ 400050 w 400050"/>
              <a:gd name="connsiteY33" fmla="*/ 602456 h 1362075"/>
              <a:gd name="connsiteX34" fmla="*/ 361950 w 400050"/>
              <a:gd name="connsiteY34" fmla="*/ 707231 h 1362075"/>
              <a:gd name="connsiteX35" fmla="*/ 330994 w 400050"/>
              <a:gd name="connsiteY35" fmla="*/ 728662 h 1362075"/>
              <a:gd name="connsiteX36" fmla="*/ 347663 w 400050"/>
              <a:gd name="connsiteY36" fmla="*/ 802481 h 1362075"/>
              <a:gd name="connsiteX37" fmla="*/ 319088 w 400050"/>
              <a:gd name="connsiteY37" fmla="*/ 852487 h 1362075"/>
              <a:gd name="connsiteX38" fmla="*/ 300038 w 400050"/>
              <a:gd name="connsiteY38" fmla="*/ 945356 h 1362075"/>
              <a:gd name="connsiteX39" fmla="*/ 311944 w 400050"/>
              <a:gd name="connsiteY39" fmla="*/ 1045368 h 1362075"/>
              <a:gd name="connsiteX40" fmla="*/ 314325 w 400050"/>
              <a:gd name="connsiteY40" fmla="*/ 1185862 h 1362075"/>
              <a:gd name="connsiteX41" fmla="*/ 311944 w 400050"/>
              <a:gd name="connsiteY41" fmla="*/ 1235868 h 1362075"/>
              <a:gd name="connsiteX42" fmla="*/ 330994 w 400050"/>
              <a:gd name="connsiteY42" fmla="*/ 1340643 h 1362075"/>
              <a:gd name="connsiteX43" fmla="*/ 330994 w 400050"/>
              <a:gd name="connsiteY43" fmla="*/ 1340643 h 1362075"/>
              <a:gd name="connsiteX44" fmla="*/ 228600 w 400050"/>
              <a:gd name="connsiteY44" fmla="*/ 1359693 h 1362075"/>
              <a:gd name="connsiteX45" fmla="*/ 250032 w 400050"/>
              <a:gd name="connsiteY45" fmla="*/ 1235868 h 1362075"/>
              <a:gd name="connsiteX46" fmla="*/ 245269 w 400050"/>
              <a:gd name="connsiteY46" fmla="*/ 1133475 h 1362075"/>
              <a:gd name="connsiteX47" fmla="*/ 235744 w 400050"/>
              <a:gd name="connsiteY47" fmla="*/ 1033462 h 1362075"/>
              <a:gd name="connsiteX48" fmla="*/ 235744 w 400050"/>
              <a:gd name="connsiteY48" fmla="*/ 921543 h 1362075"/>
              <a:gd name="connsiteX49" fmla="*/ 207169 w 400050"/>
              <a:gd name="connsiteY49" fmla="*/ 823912 h 1362075"/>
              <a:gd name="connsiteX50" fmla="*/ 183357 w 400050"/>
              <a:gd name="connsiteY50" fmla="*/ 812006 h 1362075"/>
              <a:gd name="connsiteX51" fmla="*/ 166688 w 400050"/>
              <a:gd name="connsiteY51" fmla="*/ 847725 h 1362075"/>
              <a:gd name="connsiteX52" fmla="*/ 190500 w 400050"/>
              <a:gd name="connsiteY52" fmla="*/ 945356 h 1362075"/>
              <a:gd name="connsiteX53" fmla="*/ 190500 w 400050"/>
              <a:gd name="connsiteY53" fmla="*/ 976312 h 1362075"/>
              <a:gd name="connsiteX54" fmla="*/ 183357 w 400050"/>
              <a:gd name="connsiteY54" fmla="*/ 1021556 h 1362075"/>
              <a:gd name="connsiteX55" fmla="*/ 183357 w 400050"/>
              <a:gd name="connsiteY55" fmla="*/ 1176337 h 1362075"/>
              <a:gd name="connsiteX56" fmla="*/ 192882 w 400050"/>
              <a:gd name="connsiteY56" fmla="*/ 1233487 h 1362075"/>
              <a:gd name="connsiteX57" fmla="*/ 202407 w 400050"/>
              <a:gd name="connsiteY57" fmla="*/ 1331118 h 1362075"/>
              <a:gd name="connsiteX58" fmla="*/ 161925 w 400050"/>
              <a:gd name="connsiteY58" fmla="*/ 1362075 h 1362075"/>
              <a:gd name="connsiteX59" fmla="*/ 80963 w 400050"/>
              <a:gd name="connsiteY59" fmla="*/ 1340643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00050" h="1362075">
                <a:moveTo>
                  <a:pt x="80963" y="1340643"/>
                </a:moveTo>
                <a:lnTo>
                  <a:pt x="102394" y="1188243"/>
                </a:lnTo>
                <a:lnTo>
                  <a:pt x="90488" y="1100137"/>
                </a:lnTo>
                <a:lnTo>
                  <a:pt x="80963" y="962025"/>
                </a:lnTo>
                <a:lnTo>
                  <a:pt x="66675" y="873918"/>
                </a:lnTo>
                <a:lnTo>
                  <a:pt x="57150" y="831056"/>
                </a:lnTo>
                <a:lnTo>
                  <a:pt x="59532" y="781050"/>
                </a:lnTo>
                <a:lnTo>
                  <a:pt x="4763" y="769143"/>
                </a:lnTo>
                <a:lnTo>
                  <a:pt x="9525" y="707231"/>
                </a:lnTo>
                <a:lnTo>
                  <a:pt x="9525" y="652462"/>
                </a:lnTo>
                <a:lnTo>
                  <a:pt x="0" y="526256"/>
                </a:lnTo>
                <a:lnTo>
                  <a:pt x="0" y="485775"/>
                </a:lnTo>
                <a:lnTo>
                  <a:pt x="14288" y="390525"/>
                </a:lnTo>
                <a:cubicBezTo>
                  <a:pt x="15082" y="349250"/>
                  <a:pt x="15875" y="307975"/>
                  <a:pt x="16669" y="266700"/>
                </a:cubicBezTo>
                <a:lnTo>
                  <a:pt x="52388" y="261937"/>
                </a:lnTo>
                <a:lnTo>
                  <a:pt x="69057" y="264318"/>
                </a:lnTo>
                <a:lnTo>
                  <a:pt x="107157" y="219075"/>
                </a:lnTo>
                <a:lnTo>
                  <a:pt x="157163" y="211931"/>
                </a:lnTo>
                <a:lnTo>
                  <a:pt x="126207" y="152400"/>
                </a:lnTo>
                <a:lnTo>
                  <a:pt x="111919" y="97631"/>
                </a:lnTo>
                <a:lnTo>
                  <a:pt x="85725" y="61912"/>
                </a:lnTo>
                <a:lnTo>
                  <a:pt x="109538" y="38100"/>
                </a:lnTo>
                <a:lnTo>
                  <a:pt x="157163" y="0"/>
                </a:lnTo>
                <a:lnTo>
                  <a:pt x="221457" y="4762"/>
                </a:lnTo>
                <a:lnTo>
                  <a:pt x="250032" y="38100"/>
                </a:lnTo>
                <a:lnTo>
                  <a:pt x="269082" y="83343"/>
                </a:lnTo>
                <a:lnTo>
                  <a:pt x="245269" y="138112"/>
                </a:lnTo>
                <a:lnTo>
                  <a:pt x="245269" y="190500"/>
                </a:lnTo>
                <a:lnTo>
                  <a:pt x="280988" y="240506"/>
                </a:lnTo>
                <a:lnTo>
                  <a:pt x="321469" y="252412"/>
                </a:lnTo>
                <a:lnTo>
                  <a:pt x="357188" y="269081"/>
                </a:lnTo>
                <a:lnTo>
                  <a:pt x="366713" y="411956"/>
                </a:lnTo>
                <a:lnTo>
                  <a:pt x="385763" y="507206"/>
                </a:lnTo>
                <a:lnTo>
                  <a:pt x="400050" y="602456"/>
                </a:lnTo>
                <a:lnTo>
                  <a:pt x="361950" y="707231"/>
                </a:lnTo>
                <a:lnTo>
                  <a:pt x="330994" y="728662"/>
                </a:lnTo>
                <a:lnTo>
                  <a:pt x="347663" y="802481"/>
                </a:lnTo>
                <a:lnTo>
                  <a:pt x="319088" y="852487"/>
                </a:lnTo>
                <a:lnTo>
                  <a:pt x="300038" y="945356"/>
                </a:lnTo>
                <a:lnTo>
                  <a:pt x="311944" y="1045368"/>
                </a:lnTo>
                <a:cubicBezTo>
                  <a:pt x="312738" y="1092199"/>
                  <a:pt x="313531" y="1139031"/>
                  <a:pt x="314325" y="1185862"/>
                </a:cubicBezTo>
                <a:lnTo>
                  <a:pt x="311944" y="1235868"/>
                </a:lnTo>
                <a:lnTo>
                  <a:pt x="330994" y="1340643"/>
                </a:lnTo>
                <a:lnTo>
                  <a:pt x="330994" y="1340643"/>
                </a:lnTo>
                <a:lnTo>
                  <a:pt x="228600" y="1359693"/>
                </a:lnTo>
                <a:lnTo>
                  <a:pt x="250032" y="1235868"/>
                </a:lnTo>
                <a:lnTo>
                  <a:pt x="245269" y="1133475"/>
                </a:lnTo>
                <a:lnTo>
                  <a:pt x="235744" y="1033462"/>
                </a:lnTo>
                <a:lnTo>
                  <a:pt x="235744" y="921543"/>
                </a:lnTo>
                <a:lnTo>
                  <a:pt x="207169" y="823912"/>
                </a:lnTo>
                <a:lnTo>
                  <a:pt x="183357" y="812006"/>
                </a:lnTo>
                <a:lnTo>
                  <a:pt x="166688" y="847725"/>
                </a:lnTo>
                <a:lnTo>
                  <a:pt x="190500" y="945356"/>
                </a:lnTo>
                <a:lnTo>
                  <a:pt x="190500" y="976312"/>
                </a:lnTo>
                <a:lnTo>
                  <a:pt x="183357" y="1021556"/>
                </a:lnTo>
                <a:lnTo>
                  <a:pt x="183357" y="1176337"/>
                </a:lnTo>
                <a:lnTo>
                  <a:pt x="192882" y="1233487"/>
                </a:lnTo>
                <a:lnTo>
                  <a:pt x="202407" y="1331118"/>
                </a:lnTo>
                <a:lnTo>
                  <a:pt x="161925" y="1362075"/>
                </a:lnTo>
                <a:lnTo>
                  <a:pt x="80963" y="13406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22D1A80E-8927-AB73-BC1D-2E52CF0ED8CB}"/>
              </a:ext>
            </a:extLst>
          </p:cNvPr>
          <p:cNvSpPr/>
          <p:nvPr/>
        </p:nvSpPr>
        <p:spPr>
          <a:xfrm>
            <a:off x="4178300" y="6403563"/>
            <a:ext cx="1417440" cy="4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CB30FDF-8687-71DA-F223-5BFCC29ED5BD}"/>
              </a:ext>
            </a:extLst>
          </p:cNvPr>
          <p:cNvSpPr/>
          <p:nvPr/>
        </p:nvSpPr>
        <p:spPr>
          <a:xfrm>
            <a:off x="711737" y="793146"/>
            <a:ext cx="299810" cy="2644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376B081-AE38-EA3A-4826-0CE1DE86E8F3}"/>
              </a:ext>
            </a:extLst>
          </p:cNvPr>
          <p:cNvSpPr/>
          <p:nvPr/>
        </p:nvSpPr>
        <p:spPr>
          <a:xfrm>
            <a:off x="-16841" y="1595087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0D10128F-2B60-E942-E5A7-448565F9FB9A}"/>
              </a:ext>
            </a:extLst>
          </p:cNvPr>
          <p:cNvSpPr/>
          <p:nvPr/>
        </p:nvSpPr>
        <p:spPr>
          <a:xfrm flipV="1">
            <a:off x="-23040" y="2441173"/>
            <a:ext cx="73477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9F39A13F-7BFE-FCB1-1F38-16657540A663}"/>
              </a:ext>
            </a:extLst>
          </p:cNvPr>
          <p:cNvSpPr/>
          <p:nvPr/>
        </p:nvSpPr>
        <p:spPr>
          <a:xfrm>
            <a:off x="2467818" y="1845207"/>
            <a:ext cx="145254" cy="8952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82CFEF5-38E6-BAEE-BAFB-F011432C7B4E}"/>
              </a:ext>
            </a:extLst>
          </p:cNvPr>
          <p:cNvSpPr/>
          <p:nvPr/>
        </p:nvSpPr>
        <p:spPr>
          <a:xfrm>
            <a:off x="990259" y="1845206"/>
            <a:ext cx="1477559" cy="8881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F6A591D-05B0-E441-CCA2-5DC2E08DDB5B}"/>
              </a:ext>
            </a:extLst>
          </p:cNvPr>
          <p:cNvSpPr/>
          <p:nvPr/>
        </p:nvSpPr>
        <p:spPr>
          <a:xfrm>
            <a:off x="883806" y="577278"/>
            <a:ext cx="106453" cy="2158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B7D98BF-0B65-74F2-A18E-25EDE5CFEA03}"/>
              </a:ext>
            </a:extLst>
          </p:cNvPr>
          <p:cNvSpPr/>
          <p:nvPr/>
        </p:nvSpPr>
        <p:spPr>
          <a:xfrm>
            <a:off x="883805" y="3438045"/>
            <a:ext cx="127741" cy="225809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0A0AF07-259A-4351-9096-87D6C83A5A87}"/>
              </a:ext>
            </a:extLst>
          </p:cNvPr>
          <p:cNvSpPr/>
          <p:nvPr/>
        </p:nvSpPr>
        <p:spPr>
          <a:xfrm>
            <a:off x="-16842" y="5694122"/>
            <a:ext cx="414581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533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91B48B88-3DCA-7C9E-958B-E5EF679A2513}"/>
              </a:ext>
            </a:extLst>
          </p:cNvPr>
          <p:cNvSpPr/>
          <p:nvPr/>
        </p:nvSpPr>
        <p:spPr>
          <a:xfrm>
            <a:off x="7525540" y="4366207"/>
            <a:ext cx="400050" cy="1362075"/>
          </a:xfrm>
          <a:custGeom>
            <a:avLst/>
            <a:gdLst>
              <a:gd name="connsiteX0" fmla="*/ 80963 w 400050"/>
              <a:gd name="connsiteY0" fmla="*/ 1340643 h 1362075"/>
              <a:gd name="connsiteX1" fmla="*/ 102394 w 400050"/>
              <a:gd name="connsiteY1" fmla="*/ 1188243 h 1362075"/>
              <a:gd name="connsiteX2" fmla="*/ 90488 w 400050"/>
              <a:gd name="connsiteY2" fmla="*/ 1100137 h 1362075"/>
              <a:gd name="connsiteX3" fmla="*/ 80963 w 400050"/>
              <a:gd name="connsiteY3" fmla="*/ 962025 h 1362075"/>
              <a:gd name="connsiteX4" fmla="*/ 66675 w 400050"/>
              <a:gd name="connsiteY4" fmla="*/ 873918 h 1362075"/>
              <a:gd name="connsiteX5" fmla="*/ 57150 w 400050"/>
              <a:gd name="connsiteY5" fmla="*/ 831056 h 1362075"/>
              <a:gd name="connsiteX6" fmla="*/ 59532 w 400050"/>
              <a:gd name="connsiteY6" fmla="*/ 781050 h 1362075"/>
              <a:gd name="connsiteX7" fmla="*/ 4763 w 400050"/>
              <a:gd name="connsiteY7" fmla="*/ 769143 h 1362075"/>
              <a:gd name="connsiteX8" fmla="*/ 9525 w 400050"/>
              <a:gd name="connsiteY8" fmla="*/ 707231 h 1362075"/>
              <a:gd name="connsiteX9" fmla="*/ 9525 w 400050"/>
              <a:gd name="connsiteY9" fmla="*/ 652462 h 1362075"/>
              <a:gd name="connsiteX10" fmla="*/ 0 w 400050"/>
              <a:gd name="connsiteY10" fmla="*/ 526256 h 1362075"/>
              <a:gd name="connsiteX11" fmla="*/ 0 w 400050"/>
              <a:gd name="connsiteY11" fmla="*/ 485775 h 1362075"/>
              <a:gd name="connsiteX12" fmla="*/ 14288 w 400050"/>
              <a:gd name="connsiteY12" fmla="*/ 390525 h 1362075"/>
              <a:gd name="connsiteX13" fmla="*/ 16669 w 400050"/>
              <a:gd name="connsiteY13" fmla="*/ 266700 h 1362075"/>
              <a:gd name="connsiteX14" fmla="*/ 52388 w 400050"/>
              <a:gd name="connsiteY14" fmla="*/ 261937 h 1362075"/>
              <a:gd name="connsiteX15" fmla="*/ 69057 w 400050"/>
              <a:gd name="connsiteY15" fmla="*/ 264318 h 1362075"/>
              <a:gd name="connsiteX16" fmla="*/ 107157 w 400050"/>
              <a:gd name="connsiteY16" fmla="*/ 219075 h 1362075"/>
              <a:gd name="connsiteX17" fmla="*/ 157163 w 400050"/>
              <a:gd name="connsiteY17" fmla="*/ 211931 h 1362075"/>
              <a:gd name="connsiteX18" fmla="*/ 126207 w 400050"/>
              <a:gd name="connsiteY18" fmla="*/ 152400 h 1362075"/>
              <a:gd name="connsiteX19" fmla="*/ 111919 w 400050"/>
              <a:gd name="connsiteY19" fmla="*/ 97631 h 1362075"/>
              <a:gd name="connsiteX20" fmla="*/ 85725 w 400050"/>
              <a:gd name="connsiteY20" fmla="*/ 61912 h 1362075"/>
              <a:gd name="connsiteX21" fmla="*/ 109538 w 400050"/>
              <a:gd name="connsiteY21" fmla="*/ 38100 h 1362075"/>
              <a:gd name="connsiteX22" fmla="*/ 157163 w 400050"/>
              <a:gd name="connsiteY22" fmla="*/ 0 h 1362075"/>
              <a:gd name="connsiteX23" fmla="*/ 221457 w 400050"/>
              <a:gd name="connsiteY23" fmla="*/ 4762 h 1362075"/>
              <a:gd name="connsiteX24" fmla="*/ 250032 w 400050"/>
              <a:gd name="connsiteY24" fmla="*/ 38100 h 1362075"/>
              <a:gd name="connsiteX25" fmla="*/ 269082 w 400050"/>
              <a:gd name="connsiteY25" fmla="*/ 83343 h 1362075"/>
              <a:gd name="connsiteX26" fmla="*/ 245269 w 400050"/>
              <a:gd name="connsiteY26" fmla="*/ 138112 h 1362075"/>
              <a:gd name="connsiteX27" fmla="*/ 245269 w 400050"/>
              <a:gd name="connsiteY27" fmla="*/ 190500 h 1362075"/>
              <a:gd name="connsiteX28" fmla="*/ 280988 w 400050"/>
              <a:gd name="connsiteY28" fmla="*/ 240506 h 1362075"/>
              <a:gd name="connsiteX29" fmla="*/ 321469 w 400050"/>
              <a:gd name="connsiteY29" fmla="*/ 252412 h 1362075"/>
              <a:gd name="connsiteX30" fmla="*/ 357188 w 400050"/>
              <a:gd name="connsiteY30" fmla="*/ 269081 h 1362075"/>
              <a:gd name="connsiteX31" fmla="*/ 366713 w 400050"/>
              <a:gd name="connsiteY31" fmla="*/ 411956 h 1362075"/>
              <a:gd name="connsiteX32" fmla="*/ 385763 w 400050"/>
              <a:gd name="connsiteY32" fmla="*/ 507206 h 1362075"/>
              <a:gd name="connsiteX33" fmla="*/ 400050 w 400050"/>
              <a:gd name="connsiteY33" fmla="*/ 602456 h 1362075"/>
              <a:gd name="connsiteX34" fmla="*/ 361950 w 400050"/>
              <a:gd name="connsiteY34" fmla="*/ 707231 h 1362075"/>
              <a:gd name="connsiteX35" fmla="*/ 330994 w 400050"/>
              <a:gd name="connsiteY35" fmla="*/ 728662 h 1362075"/>
              <a:gd name="connsiteX36" fmla="*/ 347663 w 400050"/>
              <a:gd name="connsiteY36" fmla="*/ 802481 h 1362075"/>
              <a:gd name="connsiteX37" fmla="*/ 319088 w 400050"/>
              <a:gd name="connsiteY37" fmla="*/ 852487 h 1362075"/>
              <a:gd name="connsiteX38" fmla="*/ 300038 w 400050"/>
              <a:gd name="connsiteY38" fmla="*/ 945356 h 1362075"/>
              <a:gd name="connsiteX39" fmla="*/ 311944 w 400050"/>
              <a:gd name="connsiteY39" fmla="*/ 1045368 h 1362075"/>
              <a:gd name="connsiteX40" fmla="*/ 314325 w 400050"/>
              <a:gd name="connsiteY40" fmla="*/ 1185862 h 1362075"/>
              <a:gd name="connsiteX41" fmla="*/ 311944 w 400050"/>
              <a:gd name="connsiteY41" fmla="*/ 1235868 h 1362075"/>
              <a:gd name="connsiteX42" fmla="*/ 330994 w 400050"/>
              <a:gd name="connsiteY42" fmla="*/ 1340643 h 1362075"/>
              <a:gd name="connsiteX43" fmla="*/ 330994 w 400050"/>
              <a:gd name="connsiteY43" fmla="*/ 1340643 h 1362075"/>
              <a:gd name="connsiteX44" fmla="*/ 228600 w 400050"/>
              <a:gd name="connsiteY44" fmla="*/ 1359693 h 1362075"/>
              <a:gd name="connsiteX45" fmla="*/ 250032 w 400050"/>
              <a:gd name="connsiteY45" fmla="*/ 1235868 h 1362075"/>
              <a:gd name="connsiteX46" fmla="*/ 245269 w 400050"/>
              <a:gd name="connsiteY46" fmla="*/ 1133475 h 1362075"/>
              <a:gd name="connsiteX47" fmla="*/ 235744 w 400050"/>
              <a:gd name="connsiteY47" fmla="*/ 1033462 h 1362075"/>
              <a:gd name="connsiteX48" fmla="*/ 235744 w 400050"/>
              <a:gd name="connsiteY48" fmla="*/ 921543 h 1362075"/>
              <a:gd name="connsiteX49" fmla="*/ 207169 w 400050"/>
              <a:gd name="connsiteY49" fmla="*/ 823912 h 1362075"/>
              <a:gd name="connsiteX50" fmla="*/ 183357 w 400050"/>
              <a:gd name="connsiteY50" fmla="*/ 812006 h 1362075"/>
              <a:gd name="connsiteX51" fmla="*/ 166688 w 400050"/>
              <a:gd name="connsiteY51" fmla="*/ 847725 h 1362075"/>
              <a:gd name="connsiteX52" fmla="*/ 190500 w 400050"/>
              <a:gd name="connsiteY52" fmla="*/ 945356 h 1362075"/>
              <a:gd name="connsiteX53" fmla="*/ 190500 w 400050"/>
              <a:gd name="connsiteY53" fmla="*/ 976312 h 1362075"/>
              <a:gd name="connsiteX54" fmla="*/ 183357 w 400050"/>
              <a:gd name="connsiteY54" fmla="*/ 1021556 h 1362075"/>
              <a:gd name="connsiteX55" fmla="*/ 183357 w 400050"/>
              <a:gd name="connsiteY55" fmla="*/ 1176337 h 1362075"/>
              <a:gd name="connsiteX56" fmla="*/ 192882 w 400050"/>
              <a:gd name="connsiteY56" fmla="*/ 1233487 h 1362075"/>
              <a:gd name="connsiteX57" fmla="*/ 202407 w 400050"/>
              <a:gd name="connsiteY57" fmla="*/ 1331118 h 1362075"/>
              <a:gd name="connsiteX58" fmla="*/ 161925 w 400050"/>
              <a:gd name="connsiteY58" fmla="*/ 1362075 h 1362075"/>
              <a:gd name="connsiteX59" fmla="*/ 80963 w 400050"/>
              <a:gd name="connsiteY59" fmla="*/ 1340643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00050" h="1362075">
                <a:moveTo>
                  <a:pt x="80963" y="1340643"/>
                </a:moveTo>
                <a:lnTo>
                  <a:pt x="102394" y="1188243"/>
                </a:lnTo>
                <a:lnTo>
                  <a:pt x="90488" y="1100137"/>
                </a:lnTo>
                <a:lnTo>
                  <a:pt x="80963" y="962025"/>
                </a:lnTo>
                <a:lnTo>
                  <a:pt x="66675" y="873918"/>
                </a:lnTo>
                <a:lnTo>
                  <a:pt x="57150" y="831056"/>
                </a:lnTo>
                <a:lnTo>
                  <a:pt x="59532" y="781050"/>
                </a:lnTo>
                <a:lnTo>
                  <a:pt x="4763" y="769143"/>
                </a:lnTo>
                <a:lnTo>
                  <a:pt x="9525" y="707231"/>
                </a:lnTo>
                <a:lnTo>
                  <a:pt x="9525" y="652462"/>
                </a:lnTo>
                <a:lnTo>
                  <a:pt x="0" y="526256"/>
                </a:lnTo>
                <a:lnTo>
                  <a:pt x="0" y="485775"/>
                </a:lnTo>
                <a:lnTo>
                  <a:pt x="14288" y="390525"/>
                </a:lnTo>
                <a:cubicBezTo>
                  <a:pt x="15082" y="349250"/>
                  <a:pt x="15875" y="307975"/>
                  <a:pt x="16669" y="266700"/>
                </a:cubicBezTo>
                <a:lnTo>
                  <a:pt x="52388" y="261937"/>
                </a:lnTo>
                <a:lnTo>
                  <a:pt x="69057" y="264318"/>
                </a:lnTo>
                <a:lnTo>
                  <a:pt x="107157" y="219075"/>
                </a:lnTo>
                <a:lnTo>
                  <a:pt x="157163" y="211931"/>
                </a:lnTo>
                <a:lnTo>
                  <a:pt x="126207" y="152400"/>
                </a:lnTo>
                <a:lnTo>
                  <a:pt x="111919" y="97631"/>
                </a:lnTo>
                <a:lnTo>
                  <a:pt x="85725" y="61912"/>
                </a:lnTo>
                <a:lnTo>
                  <a:pt x="109538" y="38100"/>
                </a:lnTo>
                <a:lnTo>
                  <a:pt x="157163" y="0"/>
                </a:lnTo>
                <a:lnTo>
                  <a:pt x="221457" y="4762"/>
                </a:lnTo>
                <a:lnTo>
                  <a:pt x="250032" y="38100"/>
                </a:lnTo>
                <a:lnTo>
                  <a:pt x="269082" y="83343"/>
                </a:lnTo>
                <a:lnTo>
                  <a:pt x="245269" y="138112"/>
                </a:lnTo>
                <a:lnTo>
                  <a:pt x="245269" y="190500"/>
                </a:lnTo>
                <a:lnTo>
                  <a:pt x="280988" y="240506"/>
                </a:lnTo>
                <a:lnTo>
                  <a:pt x="321469" y="252412"/>
                </a:lnTo>
                <a:lnTo>
                  <a:pt x="357188" y="269081"/>
                </a:lnTo>
                <a:lnTo>
                  <a:pt x="366713" y="411956"/>
                </a:lnTo>
                <a:lnTo>
                  <a:pt x="385763" y="507206"/>
                </a:lnTo>
                <a:lnTo>
                  <a:pt x="400050" y="602456"/>
                </a:lnTo>
                <a:lnTo>
                  <a:pt x="361950" y="707231"/>
                </a:lnTo>
                <a:lnTo>
                  <a:pt x="330994" y="728662"/>
                </a:lnTo>
                <a:lnTo>
                  <a:pt x="347663" y="802481"/>
                </a:lnTo>
                <a:lnTo>
                  <a:pt x="319088" y="852487"/>
                </a:lnTo>
                <a:lnTo>
                  <a:pt x="300038" y="945356"/>
                </a:lnTo>
                <a:lnTo>
                  <a:pt x="311944" y="1045368"/>
                </a:lnTo>
                <a:cubicBezTo>
                  <a:pt x="312738" y="1092199"/>
                  <a:pt x="313531" y="1139031"/>
                  <a:pt x="314325" y="1185862"/>
                </a:cubicBezTo>
                <a:lnTo>
                  <a:pt x="311944" y="1235868"/>
                </a:lnTo>
                <a:lnTo>
                  <a:pt x="330994" y="1340643"/>
                </a:lnTo>
                <a:lnTo>
                  <a:pt x="330994" y="1340643"/>
                </a:lnTo>
                <a:lnTo>
                  <a:pt x="228600" y="1359693"/>
                </a:lnTo>
                <a:lnTo>
                  <a:pt x="250032" y="1235868"/>
                </a:lnTo>
                <a:lnTo>
                  <a:pt x="245269" y="1133475"/>
                </a:lnTo>
                <a:lnTo>
                  <a:pt x="235744" y="1033462"/>
                </a:lnTo>
                <a:lnTo>
                  <a:pt x="235744" y="921543"/>
                </a:lnTo>
                <a:lnTo>
                  <a:pt x="207169" y="823912"/>
                </a:lnTo>
                <a:lnTo>
                  <a:pt x="183357" y="812006"/>
                </a:lnTo>
                <a:lnTo>
                  <a:pt x="166688" y="847725"/>
                </a:lnTo>
                <a:lnTo>
                  <a:pt x="190500" y="945356"/>
                </a:lnTo>
                <a:lnTo>
                  <a:pt x="190500" y="976312"/>
                </a:lnTo>
                <a:lnTo>
                  <a:pt x="183357" y="1021556"/>
                </a:lnTo>
                <a:lnTo>
                  <a:pt x="183357" y="1176337"/>
                </a:lnTo>
                <a:lnTo>
                  <a:pt x="192882" y="1233487"/>
                </a:lnTo>
                <a:lnTo>
                  <a:pt x="202407" y="1331118"/>
                </a:lnTo>
                <a:lnTo>
                  <a:pt x="161925" y="1362075"/>
                </a:lnTo>
                <a:lnTo>
                  <a:pt x="80963" y="13406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73957BBA-44A7-682D-CF31-6889130739C5}"/>
              </a:ext>
            </a:extLst>
          </p:cNvPr>
          <p:cNvSpPr/>
          <p:nvPr/>
        </p:nvSpPr>
        <p:spPr>
          <a:xfrm>
            <a:off x="1725856" y="4354175"/>
            <a:ext cx="400050" cy="1362075"/>
          </a:xfrm>
          <a:custGeom>
            <a:avLst/>
            <a:gdLst>
              <a:gd name="connsiteX0" fmla="*/ 80963 w 400050"/>
              <a:gd name="connsiteY0" fmla="*/ 1340643 h 1362075"/>
              <a:gd name="connsiteX1" fmla="*/ 102394 w 400050"/>
              <a:gd name="connsiteY1" fmla="*/ 1188243 h 1362075"/>
              <a:gd name="connsiteX2" fmla="*/ 90488 w 400050"/>
              <a:gd name="connsiteY2" fmla="*/ 1100137 h 1362075"/>
              <a:gd name="connsiteX3" fmla="*/ 80963 w 400050"/>
              <a:gd name="connsiteY3" fmla="*/ 962025 h 1362075"/>
              <a:gd name="connsiteX4" fmla="*/ 66675 w 400050"/>
              <a:gd name="connsiteY4" fmla="*/ 873918 h 1362075"/>
              <a:gd name="connsiteX5" fmla="*/ 57150 w 400050"/>
              <a:gd name="connsiteY5" fmla="*/ 831056 h 1362075"/>
              <a:gd name="connsiteX6" fmla="*/ 59532 w 400050"/>
              <a:gd name="connsiteY6" fmla="*/ 781050 h 1362075"/>
              <a:gd name="connsiteX7" fmla="*/ 4763 w 400050"/>
              <a:gd name="connsiteY7" fmla="*/ 769143 h 1362075"/>
              <a:gd name="connsiteX8" fmla="*/ 9525 w 400050"/>
              <a:gd name="connsiteY8" fmla="*/ 707231 h 1362075"/>
              <a:gd name="connsiteX9" fmla="*/ 9525 w 400050"/>
              <a:gd name="connsiteY9" fmla="*/ 652462 h 1362075"/>
              <a:gd name="connsiteX10" fmla="*/ 0 w 400050"/>
              <a:gd name="connsiteY10" fmla="*/ 526256 h 1362075"/>
              <a:gd name="connsiteX11" fmla="*/ 0 w 400050"/>
              <a:gd name="connsiteY11" fmla="*/ 485775 h 1362075"/>
              <a:gd name="connsiteX12" fmla="*/ 14288 w 400050"/>
              <a:gd name="connsiteY12" fmla="*/ 390525 h 1362075"/>
              <a:gd name="connsiteX13" fmla="*/ 16669 w 400050"/>
              <a:gd name="connsiteY13" fmla="*/ 266700 h 1362075"/>
              <a:gd name="connsiteX14" fmla="*/ 52388 w 400050"/>
              <a:gd name="connsiteY14" fmla="*/ 261937 h 1362075"/>
              <a:gd name="connsiteX15" fmla="*/ 69057 w 400050"/>
              <a:gd name="connsiteY15" fmla="*/ 264318 h 1362075"/>
              <a:gd name="connsiteX16" fmla="*/ 107157 w 400050"/>
              <a:gd name="connsiteY16" fmla="*/ 219075 h 1362075"/>
              <a:gd name="connsiteX17" fmla="*/ 157163 w 400050"/>
              <a:gd name="connsiteY17" fmla="*/ 211931 h 1362075"/>
              <a:gd name="connsiteX18" fmla="*/ 126207 w 400050"/>
              <a:gd name="connsiteY18" fmla="*/ 152400 h 1362075"/>
              <a:gd name="connsiteX19" fmla="*/ 111919 w 400050"/>
              <a:gd name="connsiteY19" fmla="*/ 97631 h 1362075"/>
              <a:gd name="connsiteX20" fmla="*/ 85725 w 400050"/>
              <a:gd name="connsiteY20" fmla="*/ 61912 h 1362075"/>
              <a:gd name="connsiteX21" fmla="*/ 109538 w 400050"/>
              <a:gd name="connsiteY21" fmla="*/ 38100 h 1362075"/>
              <a:gd name="connsiteX22" fmla="*/ 157163 w 400050"/>
              <a:gd name="connsiteY22" fmla="*/ 0 h 1362075"/>
              <a:gd name="connsiteX23" fmla="*/ 221457 w 400050"/>
              <a:gd name="connsiteY23" fmla="*/ 4762 h 1362075"/>
              <a:gd name="connsiteX24" fmla="*/ 250032 w 400050"/>
              <a:gd name="connsiteY24" fmla="*/ 38100 h 1362075"/>
              <a:gd name="connsiteX25" fmla="*/ 269082 w 400050"/>
              <a:gd name="connsiteY25" fmla="*/ 83343 h 1362075"/>
              <a:gd name="connsiteX26" fmla="*/ 245269 w 400050"/>
              <a:gd name="connsiteY26" fmla="*/ 138112 h 1362075"/>
              <a:gd name="connsiteX27" fmla="*/ 245269 w 400050"/>
              <a:gd name="connsiteY27" fmla="*/ 190500 h 1362075"/>
              <a:gd name="connsiteX28" fmla="*/ 280988 w 400050"/>
              <a:gd name="connsiteY28" fmla="*/ 240506 h 1362075"/>
              <a:gd name="connsiteX29" fmla="*/ 321469 w 400050"/>
              <a:gd name="connsiteY29" fmla="*/ 252412 h 1362075"/>
              <a:gd name="connsiteX30" fmla="*/ 357188 w 400050"/>
              <a:gd name="connsiteY30" fmla="*/ 269081 h 1362075"/>
              <a:gd name="connsiteX31" fmla="*/ 366713 w 400050"/>
              <a:gd name="connsiteY31" fmla="*/ 411956 h 1362075"/>
              <a:gd name="connsiteX32" fmla="*/ 385763 w 400050"/>
              <a:gd name="connsiteY32" fmla="*/ 507206 h 1362075"/>
              <a:gd name="connsiteX33" fmla="*/ 400050 w 400050"/>
              <a:gd name="connsiteY33" fmla="*/ 602456 h 1362075"/>
              <a:gd name="connsiteX34" fmla="*/ 361950 w 400050"/>
              <a:gd name="connsiteY34" fmla="*/ 707231 h 1362075"/>
              <a:gd name="connsiteX35" fmla="*/ 330994 w 400050"/>
              <a:gd name="connsiteY35" fmla="*/ 728662 h 1362075"/>
              <a:gd name="connsiteX36" fmla="*/ 347663 w 400050"/>
              <a:gd name="connsiteY36" fmla="*/ 802481 h 1362075"/>
              <a:gd name="connsiteX37" fmla="*/ 319088 w 400050"/>
              <a:gd name="connsiteY37" fmla="*/ 852487 h 1362075"/>
              <a:gd name="connsiteX38" fmla="*/ 300038 w 400050"/>
              <a:gd name="connsiteY38" fmla="*/ 945356 h 1362075"/>
              <a:gd name="connsiteX39" fmla="*/ 311944 w 400050"/>
              <a:gd name="connsiteY39" fmla="*/ 1045368 h 1362075"/>
              <a:gd name="connsiteX40" fmla="*/ 314325 w 400050"/>
              <a:gd name="connsiteY40" fmla="*/ 1185862 h 1362075"/>
              <a:gd name="connsiteX41" fmla="*/ 311944 w 400050"/>
              <a:gd name="connsiteY41" fmla="*/ 1235868 h 1362075"/>
              <a:gd name="connsiteX42" fmla="*/ 330994 w 400050"/>
              <a:gd name="connsiteY42" fmla="*/ 1340643 h 1362075"/>
              <a:gd name="connsiteX43" fmla="*/ 330994 w 400050"/>
              <a:gd name="connsiteY43" fmla="*/ 1340643 h 1362075"/>
              <a:gd name="connsiteX44" fmla="*/ 228600 w 400050"/>
              <a:gd name="connsiteY44" fmla="*/ 1359693 h 1362075"/>
              <a:gd name="connsiteX45" fmla="*/ 250032 w 400050"/>
              <a:gd name="connsiteY45" fmla="*/ 1235868 h 1362075"/>
              <a:gd name="connsiteX46" fmla="*/ 245269 w 400050"/>
              <a:gd name="connsiteY46" fmla="*/ 1133475 h 1362075"/>
              <a:gd name="connsiteX47" fmla="*/ 235744 w 400050"/>
              <a:gd name="connsiteY47" fmla="*/ 1033462 h 1362075"/>
              <a:gd name="connsiteX48" fmla="*/ 235744 w 400050"/>
              <a:gd name="connsiteY48" fmla="*/ 921543 h 1362075"/>
              <a:gd name="connsiteX49" fmla="*/ 207169 w 400050"/>
              <a:gd name="connsiteY49" fmla="*/ 823912 h 1362075"/>
              <a:gd name="connsiteX50" fmla="*/ 183357 w 400050"/>
              <a:gd name="connsiteY50" fmla="*/ 812006 h 1362075"/>
              <a:gd name="connsiteX51" fmla="*/ 166688 w 400050"/>
              <a:gd name="connsiteY51" fmla="*/ 847725 h 1362075"/>
              <a:gd name="connsiteX52" fmla="*/ 190500 w 400050"/>
              <a:gd name="connsiteY52" fmla="*/ 945356 h 1362075"/>
              <a:gd name="connsiteX53" fmla="*/ 190500 w 400050"/>
              <a:gd name="connsiteY53" fmla="*/ 976312 h 1362075"/>
              <a:gd name="connsiteX54" fmla="*/ 183357 w 400050"/>
              <a:gd name="connsiteY54" fmla="*/ 1021556 h 1362075"/>
              <a:gd name="connsiteX55" fmla="*/ 183357 w 400050"/>
              <a:gd name="connsiteY55" fmla="*/ 1176337 h 1362075"/>
              <a:gd name="connsiteX56" fmla="*/ 192882 w 400050"/>
              <a:gd name="connsiteY56" fmla="*/ 1233487 h 1362075"/>
              <a:gd name="connsiteX57" fmla="*/ 202407 w 400050"/>
              <a:gd name="connsiteY57" fmla="*/ 1331118 h 1362075"/>
              <a:gd name="connsiteX58" fmla="*/ 161925 w 400050"/>
              <a:gd name="connsiteY58" fmla="*/ 1362075 h 1362075"/>
              <a:gd name="connsiteX59" fmla="*/ 80963 w 400050"/>
              <a:gd name="connsiteY59" fmla="*/ 1340643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00050" h="1362075">
                <a:moveTo>
                  <a:pt x="80963" y="1340643"/>
                </a:moveTo>
                <a:lnTo>
                  <a:pt x="102394" y="1188243"/>
                </a:lnTo>
                <a:lnTo>
                  <a:pt x="90488" y="1100137"/>
                </a:lnTo>
                <a:lnTo>
                  <a:pt x="80963" y="962025"/>
                </a:lnTo>
                <a:lnTo>
                  <a:pt x="66675" y="873918"/>
                </a:lnTo>
                <a:lnTo>
                  <a:pt x="57150" y="831056"/>
                </a:lnTo>
                <a:lnTo>
                  <a:pt x="59532" y="781050"/>
                </a:lnTo>
                <a:lnTo>
                  <a:pt x="4763" y="769143"/>
                </a:lnTo>
                <a:lnTo>
                  <a:pt x="9525" y="707231"/>
                </a:lnTo>
                <a:lnTo>
                  <a:pt x="9525" y="652462"/>
                </a:lnTo>
                <a:lnTo>
                  <a:pt x="0" y="526256"/>
                </a:lnTo>
                <a:lnTo>
                  <a:pt x="0" y="485775"/>
                </a:lnTo>
                <a:lnTo>
                  <a:pt x="14288" y="390525"/>
                </a:lnTo>
                <a:cubicBezTo>
                  <a:pt x="15082" y="349250"/>
                  <a:pt x="15875" y="307975"/>
                  <a:pt x="16669" y="266700"/>
                </a:cubicBezTo>
                <a:lnTo>
                  <a:pt x="52388" y="261937"/>
                </a:lnTo>
                <a:lnTo>
                  <a:pt x="69057" y="264318"/>
                </a:lnTo>
                <a:lnTo>
                  <a:pt x="107157" y="219075"/>
                </a:lnTo>
                <a:lnTo>
                  <a:pt x="157163" y="211931"/>
                </a:lnTo>
                <a:lnTo>
                  <a:pt x="126207" y="152400"/>
                </a:lnTo>
                <a:lnTo>
                  <a:pt x="111919" y="97631"/>
                </a:lnTo>
                <a:lnTo>
                  <a:pt x="85725" y="61912"/>
                </a:lnTo>
                <a:lnTo>
                  <a:pt x="109538" y="38100"/>
                </a:lnTo>
                <a:lnTo>
                  <a:pt x="157163" y="0"/>
                </a:lnTo>
                <a:lnTo>
                  <a:pt x="221457" y="4762"/>
                </a:lnTo>
                <a:lnTo>
                  <a:pt x="250032" y="38100"/>
                </a:lnTo>
                <a:lnTo>
                  <a:pt x="269082" y="83343"/>
                </a:lnTo>
                <a:lnTo>
                  <a:pt x="245269" y="138112"/>
                </a:lnTo>
                <a:lnTo>
                  <a:pt x="245269" y="190500"/>
                </a:lnTo>
                <a:lnTo>
                  <a:pt x="280988" y="240506"/>
                </a:lnTo>
                <a:lnTo>
                  <a:pt x="321469" y="252412"/>
                </a:lnTo>
                <a:lnTo>
                  <a:pt x="357188" y="269081"/>
                </a:lnTo>
                <a:lnTo>
                  <a:pt x="366713" y="411956"/>
                </a:lnTo>
                <a:lnTo>
                  <a:pt x="385763" y="507206"/>
                </a:lnTo>
                <a:lnTo>
                  <a:pt x="400050" y="602456"/>
                </a:lnTo>
                <a:lnTo>
                  <a:pt x="361950" y="707231"/>
                </a:lnTo>
                <a:lnTo>
                  <a:pt x="330994" y="728662"/>
                </a:lnTo>
                <a:lnTo>
                  <a:pt x="347663" y="802481"/>
                </a:lnTo>
                <a:lnTo>
                  <a:pt x="319088" y="852487"/>
                </a:lnTo>
                <a:lnTo>
                  <a:pt x="300038" y="945356"/>
                </a:lnTo>
                <a:lnTo>
                  <a:pt x="311944" y="1045368"/>
                </a:lnTo>
                <a:cubicBezTo>
                  <a:pt x="312738" y="1092199"/>
                  <a:pt x="313531" y="1139031"/>
                  <a:pt x="314325" y="1185862"/>
                </a:cubicBezTo>
                <a:lnTo>
                  <a:pt x="311944" y="1235868"/>
                </a:lnTo>
                <a:lnTo>
                  <a:pt x="330994" y="1340643"/>
                </a:lnTo>
                <a:lnTo>
                  <a:pt x="330994" y="1340643"/>
                </a:lnTo>
                <a:lnTo>
                  <a:pt x="228600" y="1359693"/>
                </a:lnTo>
                <a:lnTo>
                  <a:pt x="250032" y="1235868"/>
                </a:lnTo>
                <a:lnTo>
                  <a:pt x="245269" y="1133475"/>
                </a:lnTo>
                <a:lnTo>
                  <a:pt x="235744" y="1033462"/>
                </a:lnTo>
                <a:lnTo>
                  <a:pt x="235744" y="921543"/>
                </a:lnTo>
                <a:lnTo>
                  <a:pt x="207169" y="823912"/>
                </a:lnTo>
                <a:lnTo>
                  <a:pt x="183357" y="812006"/>
                </a:lnTo>
                <a:lnTo>
                  <a:pt x="166688" y="847725"/>
                </a:lnTo>
                <a:lnTo>
                  <a:pt x="190500" y="945356"/>
                </a:lnTo>
                <a:lnTo>
                  <a:pt x="190500" y="976312"/>
                </a:lnTo>
                <a:lnTo>
                  <a:pt x="183357" y="1021556"/>
                </a:lnTo>
                <a:lnTo>
                  <a:pt x="183357" y="1176337"/>
                </a:lnTo>
                <a:lnTo>
                  <a:pt x="192882" y="1233487"/>
                </a:lnTo>
                <a:lnTo>
                  <a:pt x="202407" y="1331118"/>
                </a:lnTo>
                <a:lnTo>
                  <a:pt x="161925" y="1362075"/>
                </a:lnTo>
                <a:lnTo>
                  <a:pt x="80963" y="13406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22D1A80E-8927-AB73-BC1D-2E52CF0ED8CB}"/>
              </a:ext>
            </a:extLst>
          </p:cNvPr>
          <p:cNvSpPr/>
          <p:nvPr/>
        </p:nvSpPr>
        <p:spPr>
          <a:xfrm>
            <a:off x="4178300" y="6403563"/>
            <a:ext cx="1417440" cy="4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CB30FDF-8687-71DA-F223-5BFCC29ED5BD}"/>
              </a:ext>
            </a:extLst>
          </p:cNvPr>
          <p:cNvSpPr/>
          <p:nvPr/>
        </p:nvSpPr>
        <p:spPr>
          <a:xfrm>
            <a:off x="711737" y="793146"/>
            <a:ext cx="299810" cy="2644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376B081-AE38-EA3A-4826-0CE1DE86E8F3}"/>
              </a:ext>
            </a:extLst>
          </p:cNvPr>
          <p:cNvSpPr/>
          <p:nvPr/>
        </p:nvSpPr>
        <p:spPr>
          <a:xfrm>
            <a:off x="-16841" y="1595087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0D10128F-2B60-E942-E5A7-448565F9FB9A}"/>
              </a:ext>
            </a:extLst>
          </p:cNvPr>
          <p:cNvSpPr/>
          <p:nvPr/>
        </p:nvSpPr>
        <p:spPr>
          <a:xfrm flipV="1">
            <a:off x="-23040" y="2441173"/>
            <a:ext cx="73477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9F39A13F-7BFE-FCB1-1F38-16657540A663}"/>
              </a:ext>
            </a:extLst>
          </p:cNvPr>
          <p:cNvSpPr/>
          <p:nvPr/>
        </p:nvSpPr>
        <p:spPr>
          <a:xfrm>
            <a:off x="2467818" y="1845207"/>
            <a:ext cx="145254" cy="8952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82CFEF5-38E6-BAEE-BAFB-F011432C7B4E}"/>
              </a:ext>
            </a:extLst>
          </p:cNvPr>
          <p:cNvSpPr/>
          <p:nvPr/>
        </p:nvSpPr>
        <p:spPr>
          <a:xfrm>
            <a:off x="990259" y="1845206"/>
            <a:ext cx="1477559" cy="8881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F6A591D-05B0-E441-CCA2-5DC2E08DDB5B}"/>
              </a:ext>
            </a:extLst>
          </p:cNvPr>
          <p:cNvSpPr/>
          <p:nvPr/>
        </p:nvSpPr>
        <p:spPr>
          <a:xfrm>
            <a:off x="883806" y="577278"/>
            <a:ext cx="106453" cy="2158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B7D98BF-0B65-74F2-A18E-25EDE5CFEA03}"/>
              </a:ext>
            </a:extLst>
          </p:cNvPr>
          <p:cNvSpPr/>
          <p:nvPr/>
        </p:nvSpPr>
        <p:spPr>
          <a:xfrm>
            <a:off x="883805" y="3438045"/>
            <a:ext cx="127741" cy="225809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1505552-A026-24D3-5A8D-470B396045CF}"/>
              </a:ext>
            </a:extLst>
          </p:cNvPr>
          <p:cNvSpPr/>
          <p:nvPr/>
        </p:nvSpPr>
        <p:spPr>
          <a:xfrm>
            <a:off x="5592601" y="1633248"/>
            <a:ext cx="728580" cy="2627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81C7112B-BB1E-F163-B1A5-EB8C6D4471D2}"/>
              </a:ext>
            </a:extLst>
          </p:cNvPr>
          <p:cNvSpPr/>
          <p:nvPr/>
        </p:nvSpPr>
        <p:spPr>
          <a:xfrm flipV="1">
            <a:off x="5586401" y="2479333"/>
            <a:ext cx="86132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CA5280A-D65E-79BC-441D-D1C0A55776AF}"/>
              </a:ext>
            </a:extLst>
          </p:cNvPr>
          <p:cNvSpPr/>
          <p:nvPr/>
        </p:nvSpPr>
        <p:spPr>
          <a:xfrm>
            <a:off x="6493248" y="577279"/>
            <a:ext cx="107652" cy="10559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7EEDBB59-157D-2EE1-6D22-00FC811C0E30}"/>
              </a:ext>
            </a:extLst>
          </p:cNvPr>
          <p:cNvSpPr/>
          <p:nvPr/>
        </p:nvSpPr>
        <p:spPr>
          <a:xfrm>
            <a:off x="6493247" y="2523498"/>
            <a:ext cx="121543" cy="321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F12FCC55-30B4-3DB3-31EA-92D2115C64CE}"/>
              </a:ext>
            </a:extLst>
          </p:cNvPr>
          <p:cNvSpPr/>
          <p:nvPr/>
        </p:nvSpPr>
        <p:spPr>
          <a:xfrm>
            <a:off x="6623629" y="1850218"/>
            <a:ext cx="1562140" cy="881121"/>
          </a:xfrm>
          <a:prstGeom prst="rect">
            <a:avLst/>
          </a:prstGeom>
          <a:solidFill>
            <a:schemeClr val="accent3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720D263-9DB8-41FB-14DD-396A783C4819}"/>
              </a:ext>
            </a:extLst>
          </p:cNvPr>
          <p:cNvSpPr/>
          <p:nvPr/>
        </p:nvSpPr>
        <p:spPr>
          <a:xfrm flipH="1">
            <a:off x="5592601" y="1633191"/>
            <a:ext cx="891307" cy="25924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526A929D-3565-F13C-1EDA-5B27AAB012C0}"/>
              </a:ext>
            </a:extLst>
          </p:cNvPr>
          <p:cNvSpPr/>
          <p:nvPr/>
        </p:nvSpPr>
        <p:spPr>
          <a:xfrm>
            <a:off x="5578912" y="5705719"/>
            <a:ext cx="432708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0A0AF07-259A-4351-9096-87D6C83A5A87}"/>
              </a:ext>
            </a:extLst>
          </p:cNvPr>
          <p:cNvSpPr/>
          <p:nvPr/>
        </p:nvSpPr>
        <p:spPr>
          <a:xfrm>
            <a:off x="-16842" y="5694122"/>
            <a:ext cx="4145817" cy="419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4946CE91-DDCA-C8B2-255B-E4F9B803BEC1}"/>
              </a:ext>
            </a:extLst>
          </p:cNvPr>
          <p:cNvSpPr/>
          <p:nvPr/>
        </p:nvSpPr>
        <p:spPr>
          <a:xfrm>
            <a:off x="6360498" y="784102"/>
            <a:ext cx="299810" cy="2644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F68F54E8-00A5-44ED-8AB0-C64AE1993718}"/>
              </a:ext>
            </a:extLst>
          </p:cNvPr>
          <p:cNvCxnSpPr>
            <a:cxnSpLocks/>
          </p:cNvCxnSpPr>
          <p:nvPr/>
        </p:nvCxnSpPr>
        <p:spPr>
          <a:xfrm>
            <a:off x="8611240" y="1828980"/>
            <a:ext cx="0" cy="902359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>
            <a:extLst>
              <a:ext uri="{FF2B5EF4-FFF2-40B4-BE49-F238E27FC236}">
                <a16:creationId xmlns:a16="http://schemas.microsoft.com/office/drawing/2014/main" id="{83DFF41D-DF4F-FDA2-5B37-0610094D6533}"/>
              </a:ext>
            </a:extLst>
          </p:cNvPr>
          <p:cNvCxnSpPr>
            <a:cxnSpLocks/>
          </p:cNvCxnSpPr>
          <p:nvPr/>
        </p:nvCxnSpPr>
        <p:spPr>
          <a:xfrm>
            <a:off x="2929476" y="1857846"/>
            <a:ext cx="0" cy="902359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C857FE25-315D-30CE-2AA0-13EEBC730B4B}"/>
              </a:ext>
            </a:extLst>
          </p:cNvPr>
          <p:cNvCxnSpPr>
            <a:cxnSpLocks/>
          </p:cNvCxnSpPr>
          <p:nvPr/>
        </p:nvCxnSpPr>
        <p:spPr>
          <a:xfrm flipH="1">
            <a:off x="990259" y="2959023"/>
            <a:ext cx="1601525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B351BB5D-12FC-7CE1-9E66-78C57A2B1FAD}"/>
              </a:ext>
            </a:extLst>
          </p:cNvPr>
          <p:cNvCxnSpPr>
            <a:cxnSpLocks/>
          </p:cNvCxnSpPr>
          <p:nvPr/>
        </p:nvCxnSpPr>
        <p:spPr>
          <a:xfrm flipH="1">
            <a:off x="6647841" y="2959023"/>
            <a:ext cx="1601525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38251"/>
      </p:ext>
    </p:extLst>
  </p:cSld>
  <p:clrMapOvr>
    <a:masterClrMapping/>
  </p:clrMapOvr>
</p:sld>
</file>

<file path=ppt/theme/theme1.xml><?xml version="1.0" encoding="utf-8"?>
<a:theme xmlns:a="http://schemas.openxmlformats.org/drawingml/2006/main" name="GPD event 2023">
  <a:themeElements>
    <a:clrScheme name="GPD event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775698"/>
      </a:accent1>
      <a:accent2>
        <a:srgbClr val="1DAF8E"/>
      </a:accent2>
      <a:accent3>
        <a:srgbClr val="00516C"/>
      </a:accent3>
      <a:accent4>
        <a:srgbClr val="828282"/>
      </a:accent4>
      <a:accent5>
        <a:srgbClr val="BBAACB"/>
      </a:accent5>
      <a:accent6>
        <a:srgbClr val="8ED7C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3" id="{0997B337-C5EC-455A-A64F-845BF5A9AA11}" vid="{593EF62D-203F-4551-BC90-8F8218D9805C}"/>
    </a:ext>
  </a:extLst>
</a:theme>
</file>

<file path=ppt/theme/theme2.xml><?xml version="1.0" encoding="utf-8"?>
<a:theme xmlns:a="http://schemas.openxmlformats.org/drawingml/2006/main" name="1_GPD event 2023">
  <a:themeElements>
    <a:clrScheme name="GPD event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775698"/>
      </a:accent1>
      <a:accent2>
        <a:srgbClr val="1DAF8E"/>
      </a:accent2>
      <a:accent3>
        <a:srgbClr val="00516C"/>
      </a:accent3>
      <a:accent4>
        <a:srgbClr val="828282"/>
      </a:accent4>
      <a:accent5>
        <a:srgbClr val="BBAACB"/>
      </a:accent5>
      <a:accent6>
        <a:srgbClr val="8ED7C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3" id="{0997B337-C5EC-455A-A64F-845BF5A9AA11}" vid="{E1FE738A-0173-4D43-B31E-C631186370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GPD2019_powerpoint_1504 (004)</Template>
  <TotalTime>851</TotalTime>
  <Words>1126</Words>
  <Application>Microsoft Office PowerPoint</Application>
  <PresentationFormat>A4 (210 x 297 mm)</PresentationFormat>
  <Paragraphs>166</Paragraphs>
  <Slides>66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66</vt:i4>
      </vt:variant>
    </vt:vector>
  </HeadingPairs>
  <TitlesOfParts>
    <vt:vector size="79" baseType="lpstr">
      <vt:lpstr>Arial</vt:lpstr>
      <vt:lpstr>Calibri</vt:lpstr>
      <vt:lpstr>PT Sans</vt:lpstr>
      <vt:lpstr>Selawik Semibold</vt:lpstr>
      <vt:lpstr>Sharp sans</vt:lpstr>
      <vt:lpstr>Sharp Sans Extrabold</vt:lpstr>
      <vt:lpstr>Sharp Sans Light</vt:lpstr>
      <vt:lpstr>Sharp Sans Medium</vt:lpstr>
      <vt:lpstr>Webdings</vt:lpstr>
      <vt:lpstr>Wingdings 2</vt:lpstr>
      <vt:lpstr>Work Sans Medium</vt:lpstr>
      <vt:lpstr>GPD event 2023</vt:lpstr>
      <vt:lpstr>1_GPD event 2023</vt:lpstr>
      <vt:lpstr>Presentación de PowerPoint</vt:lpstr>
      <vt:lpstr>25mx2.55m  STRUCTURAL GLASS CANOPY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Vitkala Jorma</dc:creator>
  <cp:lastModifiedBy>Mateo</cp:lastModifiedBy>
  <cp:revision>18</cp:revision>
  <cp:lastPrinted>2023-05-29T19:50:01Z</cp:lastPrinted>
  <dcterms:created xsi:type="dcterms:W3CDTF">2019-04-15T10:42:04Z</dcterms:created>
  <dcterms:modified xsi:type="dcterms:W3CDTF">2023-05-31T21:48:35Z</dcterms:modified>
</cp:coreProperties>
</file>